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20"/>
    <p:restoredTop sz="94674"/>
  </p:normalViewPr>
  <p:slideViewPr>
    <p:cSldViewPr snapToGrid="0" snapToObjects="1">
      <p:cViewPr>
        <p:scale>
          <a:sx n="114" d="100"/>
          <a:sy n="114" d="100"/>
        </p:scale>
        <p:origin x="144" y="-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57B93-C814-6F43-9725-A24A23435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10BD01-68D9-FE40-9C0E-EB5850FD622D}"/>
              </a:ext>
            </a:extLst>
          </p:cNvPr>
          <p:cNvSpPr/>
          <p:nvPr userDrawn="1"/>
        </p:nvSpPr>
        <p:spPr>
          <a:xfrm>
            <a:off x="-1" y="2830725"/>
            <a:ext cx="4641849" cy="1160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DD8BAE-5715-0249-AFC4-67BF55E398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51" y="3023307"/>
            <a:ext cx="4586093" cy="8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0B740-B596-AD4B-9C2E-B679F4C32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9FA04-8280-994C-9CB0-070092E7C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685447-814E-5A4E-B1BB-D038365E1BDF}"/>
              </a:ext>
            </a:extLst>
          </p:cNvPr>
          <p:cNvSpPr/>
          <p:nvPr userDrawn="1"/>
        </p:nvSpPr>
        <p:spPr>
          <a:xfrm>
            <a:off x="9309957" y="6043960"/>
            <a:ext cx="2744512" cy="59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0CC78-FD3E-0F4C-9BCD-FB4777A5CE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5712" y="6123615"/>
            <a:ext cx="2610117" cy="4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2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AB5D2-9019-6E41-94B7-E71979BD0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80B19-D603-F84D-A127-CB851FD75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2259" y="6123615"/>
            <a:ext cx="2610117" cy="4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4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97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clark</cp:lastModifiedBy>
  <cp:revision>3</cp:revision>
  <dcterms:created xsi:type="dcterms:W3CDTF">2019-01-08T14:11:11Z</dcterms:created>
  <dcterms:modified xsi:type="dcterms:W3CDTF">2020-05-18T15:50:27Z</dcterms:modified>
</cp:coreProperties>
</file>