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57B93-C814-6F43-9725-A24A23435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D9F9B-020B-764C-9E42-466ADC8EA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95632"/>
            <a:ext cx="4641850" cy="8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0B740-B596-AD4B-9C2E-B679F4C32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9FA04-8280-994C-9CB0-070092E7C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1E248-27A5-4249-967C-CC0C794237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3379" y="6123614"/>
            <a:ext cx="2508997" cy="4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AB5D2-9019-6E41-94B7-E71979BD0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23D80-5F8F-A348-A12C-BBF006C4E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3379" y="6123614"/>
            <a:ext cx="2508997" cy="4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97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clark</cp:lastModifiedBy>
  <cp:revision>2</cp:revision>
  <dcterms:created xsi:type="dcterms:W3CDTF">2019-01-08T14:11:11Z</dcterms:created>
  <dcterms:modified xsi:type="dcterms:W3CDTF">2021-01-14T19:44:02Z</dcterms:modified>
</cp:coreProperties>
</file>