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487" r:id="rId5"/>
    <p:sldId id="1185" r:id="rId6"/>
    <p:sldId id="1186" r:id="rId7"/>
    <p:sldId id="1188" r:id="rId8"/>
    <p:sldId id="1190" r:id="rId9"/>
    <p:sldId id="1187" r:id="rId10"/>
    <p:sldId id="3577" r:id="rId11"/>
    <p:sldId id="3571" r:id="rId12"/>
    <p:sldId id="3572" r:id="rId13"/>
    <p:sldId id="3573" r:id="rId14"/>
    <p:sldId id="3574" r:id="rId15"/>
    <p:sldId id="3575" r:id="rId16"/>
    <p:sldId id="3576" r:id="rId17"/>
    <p:sldId id="3570" r:id="rId18"/>
    <p:sldId id="3578" r:id="rId19"/>
    <p:sldId id="498" r:id="rId20"/>
    <p:sldId id="1191" r:id="rId21"/>
    <p:sldId id="1193" r:id="rId22"/>
    <p:sldId id="1184" r:id="rId23"/>
    <p:sldId id="3581" r:id="rId24"/>
    <p:sldId id="3582" r:id="rId25"/>
    <p:sldId id="3580" r:id="rId26"/>
    <p:sldId id="1170" r:id="rId27"/>
    <p:sldId id="1180" r:id="rId28"/>
    <p:sldId id="1069" r:id="rId29"/>
    <p:sldId id="1173" r:id="rId30"/>
    <p:sldId id="1125" r:id="rId31"/>
    <p:sldId id="8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9F7A8C11-0E8F-4D03-9192-746662FDBF9B}">
          <p14:sldIdLst>
            <p14:sldId id="487"/>
            <p14:sldId id="1185"/>
            <p14:sldId id="1186"/>
            <p14:sldId id="1188"/>
            <p14:sldId id="1190"/>
            <p14:sldId id="1187"/>
            <p14:sldId id="3577"/>
            <p14:sldId id="3571"/>
            <p14:sldId id="3572"/>
            <p14:sldId id="3573"/>
            <p14:sldId id="3574"/>
            <p14:sldId id="3575"/>
            <p14:sldId id="3576"/>
            <p14:sldId id="3570"/>
            <p14:sldId id="3578"/>
            <p14:sldId id="498"/>
            <p14:sldId id="1191"/>
            <p14:sldId id="1193"/>
            <p14:sldId id="1184"/>
            <p14:sldId id="3581"/>
            <p14:sldId id="3582"/>
            <p14:sldId id="3580"/>
            <p14:sldId id="1170"/>
            <p14:sldId id="1180"/>
            <p14:sldId id="1069"/>
            <p14:sldId id="1173"/>
            <p14:sldId id="1125"/>
            <p14:sldId id="88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39600-77B2-E3F6-16CE-FA28384A52E4}" name="Bethany Whitaker" initials="BW" userId="S::bwhitaker@nelsonnygaard.com::8ee3d17a-120e-4cba-80ab-3c3a2a860d70" providerId="AD"/>
  <p188:author id="{DDC7371F-D3C1-5279-8DDA-EE704D4FFE59}" name="Guest User" initials="GU" userId="S::urn:spo:anon#2bef26e96c309910ce54633580392d1028fe4fc912e3d4aa072a872774869574::" providerId="AD"/>
  <p188:author id="{4C859469-6F29-E424-A56F-63EFDD3AFB58}" name="Guest User" initials="GU" userId="S::urn:spo:anon#8c684d1122e8d86225f27ffa41d254941f86a11861579eace58106bb79964b48::" providerId="AD"/>
  <p188:author id="{D6E0A9AC-6FA6-8801-9F94-103E0C99D9A3}" name="Jessica Cignarella" initials="JC" userId="S::JCignarella@nelsonnygaard.com::44771d9d-1c92-4014-831c-3dfb7dbe346d" providerId="AD"/>
  <p188:author id="{5D9693D6-0F0D-30E7-D095-35A303912A1C}" name="Yanisa Techagumthorn" initials="YT" userId="S::ytechagumthorn@nelsonnygaard.com::2618c616-91b5-4e0d-8a17-bbab76202993" providerId="AD"/>
  <p188:author id="{A828FADE-17C4-ABC5-993F-65D49BDDD577}" name="Jim Baker" initials="JB" userId="S::jbaker@nelsonnygaard.com::f7d01faa-cb8a-410c-bdde-dfb71fd9f1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hman, Brendan" initials="RB" lastIdx="1" clrIdx="0">
    <p:extLst>
      <p:ext uri="{19B8F6BF-5375-455C-9EA6-DF929625EA0E}">
        <p15:presenceInfo xmlns:p15="http://schemas.microsoft.com/office/powerpoint/2012/main" userId="S::brahman@nelsonnygaard.com::8d23c9bf-c749-4521-a5fe-09d5e5cc5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FF1"/>
    <a:srgbClr val="00659A"/>
    <a:srgbClr val="FFFFFF"/>
    <a:srgbClr val="288CB4"/>
    <a:srgbClr val="D9D9D9"/>
    <a:srgbClr val="32A0D2"/>
    <a:srgbClr val="008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2AD49-FD96-428B-9CE1-F373550CBC2F}" v="40" dt="2023-02-21T18:45:28.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44717" autoAdjust="0"/>
  </p:normalViewPr>
  <p:slideViewPr>
    <p:cSldViewPr snapToGrid="0">
      <p:cViewPr varScale="1">
        <p:scale>
          <a:sx n="39" d="100"/>
          <a:sy n="39" d="100"/>
        </p:scale>
        <p:origin x="2683" y="4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Whitaker" userId="8ee3d17a-120e-4cba-80ab-3c3a2a860d70" providerId="ADAL" clId="{8C32AD49-FD96-428B-9CE1-F373550CBC2F}"/>
    <pc:docChg chg="undo custSel addSld delSld modSld sldOrd modSection">
      <pc:chgData name="Bethany Whitaker" userId="8ee3d17a-120e-4cba-80ab-3c3a2a860d70" providerId="ADAL" clId="{8C32AD49-FD96-428B-9CE1-F373550CBC2F}" dt="2023-02-21T18:54:52.889" v="9849" actId="14100"/>
      <pc:docMkLst>
        <pc:docMk/>
      </pc:docMkLst>
      <pc:sldChg chg="add del">
        <pc:chgData name="Bethany Whitaker" userId="8ee3d17a-120e-4cba-80ab-3c3a2a860d70" providerId="ADAL" clId="{8C32AD49-FD96-428B-9CE1-F373550CBC2F}" dt="2023-02-17T14:52:29.926" v="163" actId="47"/>
        <pc:sldMkLst>
          <pc:docMk/>
          <pc:sldMk cId="3209775345" sldId="256"/>
        </pc:sldMkLst>
      </pc:sldChg>
      <pc:sldChg chg="modSp mod">
        <pc:chgData name="Bethany Whitaker" userId="8ee3d17a-120e-4cba-80ab-3c3a2a860d70" providerId="ADAL" clId="{8C32AD49-FD96-428B-9CE1-F373550CBC2F}" dt="2023-02-21T18:34:44.225" v="7524" actId="1076"/>
        <pc:sldMkLst>
          <pc:docMk/>
          <pc:sldMk cId="2547139688" sldId="487"/>
        </pc:sldMkLst>
        <pc:spChg chg="mod">
          <ac:chgData name="Bethany Whitaker" userId="8ee3d17a-120e-4cba-80ab-3c3a2a860d70" providerId="ADAL" clId="{8C32AD49-FD96-428B-9CE1-F373550CBC2F}" dt="2023-02-21T18:34:40.886" v="7523" actId="1076"/>
          <ac:spMkLst>
            <pc:docMk/>
            <pc:sldMk cId="2547139688" sldId="487"/>
            <ac:spMk id="3" creationId="{E598FDE2-F0FE-487D-B6DD-582A0801B226}"/>
          </ac:spMkLst>
        </pc:spChg>
        <pc:spChg chg="mod">
          <ac:chgData name="Bethany Whitaker" userId="8ee3d17a-120e-4cba-80ab-3c3a2a860d70" providerId="ADAL" clId="{8C32AD49-FD96-428B-9CE1-F373550CBC2F}" dt="2023-02-21T18:34:44.225" v="7524" actId="1076"/>
          <ac:spMkLst>
            <pc:docMk/>
            <pc:sldMk cId="2547139688" sldId="487"/>
            <ac:spMk id="5" creationId="{F8C177F7-D56A-4A29-86AB-C720FEB551E7}"/>
          </ac:spMkLst>
        </pc:spChg>
      </pc:sldChg>
      <pc:sldChg chg="addSp modSp mod ord modNotesTx">
        <pc:chgData name="Bethany Whitaker" userId="8ee3d17a-120e-4cba-80ab-3c3a2a860d70" providerId="ADAL" clId="{8C32AD49-FD96-428B-9CE1-F373550CBC2F}" dt="2023-02-21T18:21:16.128" v="6255" actId="12"/>
        <pc:sldMkLst>
          <pc:docMk/>
          <pc:sldMk cId="130773550" sldId="498"/>
        </pc:sldMkLst>
        <pc:spChg chg="mod">
          <ac:chgData name="Bethany Whitaker" userId="8ee3d17a-120e-4cba-80ab-3c3a2a860d70" providerId="ADAL" clId="{8C32AD49-FD96-428B-9CE1-F373550CBC2F}" dt="2023-02-21T18:21:16.128" v="6255" actId="12"/>
          <ac:spMkLst>
            <pc:docMk/>
            <pc:sldMk cId="130773550" sldId="498"/>
            <ac:spMk id="2" creationId="{B6162926-4706-1BEA-77FE-E32ED6A17071}"/>
          </ac:spMkLst>
        </pc:spChg>
        <pc:spChg chg="add mod">
          <ac:chgData name="Bethany Whitaker" userId="8ee3d17a-120e-4cba-80ab-3c3a2a860d70" providerId="ADAL" clId="{8C32AD49-FD96-428B-9CE1-F373550CBC2F}" dt="2023-02-21T17:46:17.701" v="3565" actId="207"/>
          <ac:spMkLst>
            <pc:docMk/>
            <pc:sldMk cId="130773550" sldId="498"/>
            <ac:spMk id="3" creationId="{5656FF80-5FFF-F88B-BD53-FE8812880A3C}"/>
          </ac:spMkLst>
        </pc:spChg>
        <pc:spChg chg="mod">
          <ac:chgData name="Bethany Whitaker" userId="8ee3d17a-120e-4cba-80ab-3c3a2a860d70" providerId="ADAL" clId="{8C32AD49-FD96-428B-9CE1-F373550CBC2F}" dt="2023-02-21T17:46:22.134" v="3566" actId="14100"/>
          <ac:spMkLst>
            <pc:docMk/>
            <pc:sldMk cId="130773550" sldId="498"/>
            <ac:spMk id="6" creationId="{84447A02-263E-4B95-A075-75155B74710E}"/>
          </ac:spMkLst>
        </pc:spChg>
      </pc:sldChg>
      <pc:sldChg chg="del">
        <pc:chgData name="Bethany Whitaker" userId="8ee3d17a-120e-4cba-80ab-3c3a2a860d70" providerId="ADAL" clId="{8C32AD49-FD96-428B-9CE1-F373550CBC2F}" dt="2023-02-21T16:25:08.504" v="2068" actId="2696"/>
        <pc:sldMkLst>
          <pc:docMk/>
          <pc:sldMk cId="2048208937" sldId="885"/>
        </pc:sldMkLst>
      </pc:sldChg>
      <pc:sldChg chg="add">
        <pc:chgData name="Bethany Whitaker" userId="8ee3d17a-120e-4cba-80ab-3c3a2a860d70" providerId="ADAL" clId="{8C32AD49-FD96-428B-9CE1-F373550CBC2F}" dt="2023-02-21T16:25:18.120" v="2069"/>
        <pc:sldMkLst>
          <pc:docMk/>
          <pc:sldMk cId="2925430629" sldId="885"/>
        </pc:sldMkLst>
      </pc:sldChg>
      <pc:sldChg chg="addSp delSp modSp mod">
        <pc:chgData name="Bethany Whitaker" userId="8ee3d17a-120e-4cba-80ab-3c3a2a860d70" providerId="ADAL" clId="{8C32AD49-FD96-428B-9CE1-F373550CBC2F}" dt="2023-02-21T18:54:49.668" v="9847" actId="14100"/>
        <pc:sldMkLst>
          <pc:docMk/>
          <pc:sldMk cId="579442209" sldId="1069"/>
        </pc:sldMkLst>
        <pc:spChg chg="del">
          <ac:chgData name="Bethany Whitaker" userId="8ee3d17a-120e-4cba-80ab-3c3a2a860d70" providerId="ADAL" clId="{8C32AD49-FD96-428B-9CE1-F373550CBC2F}" dt="2023-02-21T18:31:50.266" v="7440" actId="478"/>
          <ac:spMkLst>
            <pc:docMk/>
            <pc:sldMk cId="579442209" sldId="1069"/>
            <ac:spMk id="2" creationId="{00000000-0000-0000-0000-000000000000}"/>
          </ac:spMkLst>
        </pc:spChg>
        <pc:spChg chg="mod">
          <ac:chgData name="Bethany Whitaker" userId="8ee3d17a-120e-4cba-80ab-3c3a2a860d70" providerId="ADAL" clId="{8C32AD49-FD96-428B-9CE1-F373550CBC2F}" dt="2023-02-21T18:54:49.668" v="9847" actId="14100"/>
          <ac:spMkLst>
            <pc:docMk/>
            <pc:sldMk cId="579442209" sldId="1069"/>
            <ac:spMk id="5" creationId="{D5BD2F99-2566-89CD-5CAE-7CBEE9038C16}"/>
          </ac:spMkLst>
        </pc:spChg>
        <pc:spChg chg="mod">
          <ac:chgData name="Bethany Whitaker" userId="8ee3d17a-120e-4cba-80ab-3c3a2a860d70" providerId="ADAL" clId="{8C32AD49-FD96-428B-9CE1-F373550CBC2F}" dt="2023-02-21T18:32:24.777" v="7450" actId="1076"/>
          <ac:spMkLst>
            <pc:docMk/>
            <pc:sldMk cId="579442209" sldId="1069"/>
            <ac:spMk id="8" creationId="{00000000-0000-0000-0000-000000000000}"/>
          </ac:spMkLst>
        </pc:spChg>
        <pc:spChg chg="add del mod">
          <ac:chgData name="Bethany Whitaker" userId="8ee3d17a-120e-4cba-80ab-3c3a2a860d70" providerId="ADAL" clId="{8C32AD49-FD96-428B-9CE1-F373550CBC2F}" dt="2023-02-21T18:31:58.503" v="7443" actId="478"/>
          <ac:spMkLst>
            <pc:docMk/>
            <pc:sldMk cId="579442209" sldId="1069"/>
            <ac:spMk id="9" creationId="{79EF3216-FC1D-6F57-F5AE-03701F1F4D71}"/>
          </ac:spMkLst>
        </pc:spChg>
        <pc:spChg chg="mod">
          <ac:chgData name="Bethany Whitaker" userId="8ee3d17a-120e-4cba-80ab-3c3a2a860d70" providerId="ADAL" clId="{8C32AD49-FD96-428B-9CE1-F373550CBC2F}" dt="2023-02-21T18:32:35.531" v="7451" actId="1076"/>
          <ac:spMkLst>
            <pc:docMk/>
            <pc:sldMk cId="579442209" sldId="1069"/>
            <ac:spMk id="18" creationId="{41B4DA19-4224-B0DB-CD9B-4EA8AD206204}"/>
          </ac:spMkLst>
        </pc:spChg>
        <pc:picChg chg="mod modCrop">
          <ac:chgData name="Bethany Whitaker" userId="8ee3d17a-120e-4cba-80ab-3c3a2a860d70" providerId="ADAL" clId="{8C32AD49-FD96-428B-9CE1-F373550CBC2F}" dt="2023-02-21T18:32:41.530" v="7454" actId="1076"/>
          <ac:picMkLst>
            <pc:docMk/>
            <pc:sldMk cId="579442209" sldId="1069"/>
            <ac:picMk id="6" creationId="{00000000-0000-0000-0000-000000000000}"/>
          </ac:picMkLst>
        </pc:picChg>
      </pc:sldChg>
      <pc:sldChg chg="del">
        <pc:chgData name="Bethany Whitaker" userId="8ee3d17a-120e-4cba-80ab-3c3a2a860d70" providerId="ADAL" clId="{8C32AD49-FD96-428B-9CE1-F373550CBC2F}" dt="2023-02-21T18:22:00.142" v="6259" actId="47"/>
        <pc:sldMkLst>
          <pc:docMk/>
          <pc:sldMk cId="1112218412" sldId="1165"/>
        </pc:sldMkLst>
      </pc:sldChg>
      <pc:sldChg chg="modSp del mod">
        <pc:chgData name="Bethany Whitaker" userId="8ee3d17a-120e-4cba-80ab-3c3a2a860d70" providerId="ADAL" clId="{8C32AD49-FD96-428B-9CE1-F373550CBC2F}" dt="2023-02-21T18:21:30.016" v="6256" actId="47"/>
        <pc:sldMkLst>
          <pc:docMk/>
          <pc:sldMk cId="254399233" sldId="1166"/>
        </pc:sldMkLst>
        <pc:spChg chg="mod">
          <ac:chgData name="Bethany Whitaker" userId="8ee3d17a-120e-4cba-80ab-3c3a2a860d70" providerId="ADAL" clId="{8C32AD49-FD96-428B-9CE1-F373550CBC2F}" dt="2023-02-21T16:28:42.617" v="2703" actId="6549"/>
          <ac:spMkLst>
            <pc:docMk/>
            <pc:sldMk cId="254399233" sldId="1166"/>
            <ac:spMk id="3" creationId="{00000000-0000-0000-0000-000000000000}"/>
          </ac:spMkLst>
        </pc:spChg>
      </pc:sldChg>
      <pc:sldChg chg="del">
        <pc:chgData name="Bethany Whitaker" userId="8ee3d17a-120e-4cba-80ab-3c3a2a860d70" providerId="ADAL" clId="{8C32AD49-FD96-428B-9CE1-F373550CBC2F}" dt="2023-02-21T18:22:04.889" v="6265" actId="47"/>
        <pc:sldMkLst>
          <pc:docMk/>
          <pc:sldMk cId="3476403850" sldId="1167"/>
        </pc:sldMkLst>
      </pc:sldChg>
      <pc:sldChg chg="del">
        <pc:chgData name="Bethany Whitaker" userId="8ee3d17a-120e-4cba-80ab-3c3a2a860d70" providerId="ADAL" clId="{8C32AD49-FD96-428B-9CE1-F373550CBC2F}" dt="2023-02-17T14:40:53.453" v="105" actId="47"/>
        <pc:sldMkLst>
          <pc:docMk/>
          <pc:sldMk cId="2103561805" sldId="1168"/>
        </pc:sldMkLst>
      </pc:sldChg>
      <pc:sldChg chg="delSp modSp mod">
        <pc:chgData name="Bethany Whitaker" userId="8ee3d17a-120e-4cba-80ab-3c3a2a860d70" providerId="ADAL" clId="{8C32AD49-FD96-428B-9CE1-F373550CBC2F}" dt="2023-02-21T18:54:34.106" v="9823" actId="6549"/>
        <pc:sldMkLst>
          <pc:docMk/>
          <pc:sldMk cId="2982980281" sldId="1170"/>
        </pc:sldMkLst>
        <pc:spChg chg="mod">
          <ac:chgData name="Bethany Whitaker" userId="8ee3d17a-120e-4cba-80ab-3c3a2a860d70" providerId="ADAL" clId="{8C32AD49-FD96-428B-9CE1-F373550CBC2F}" dt="2023-02-21T18:54:34.106" v="9823" actId="6549"/>
          <ac:spMkLst>
            <pc:docMk/>
            <pc:sldMk cId="2982980281" sldId="1170"/>
            <ac:spMk id="4" creationId="{00000000-0000-0000-0000-000000000000}"/>
          </ac:spMkLst>
        </pc:spChg>
        <pc:spChg chg="mod">
          <ac:chgData name="Bethany Whitaker" userId="8ee3d17a-120e-4cba-80ab-3c3a2a860d70" providerId="ADAL" clId="{8C32AD49-FD96-428B-9CE1-F373550CBC2F}" dt="2023-02-21T18:28:46.837" v="7162" actId="1076"/>
          <ac:spMkLst>
            <pc:docMk/>
            <pc:sldMk cId="2982980281" sldId="1170"/>
            <ac:spMk id="5" creationId="{00000000-0000-0000-0000-000000000000}"/>
          </ac:spMkLst>
        </pc:spChg>
        <pc:spChg chg="mod">
          <ac:chgData name="Bethany Whitaker" userId="8ee3d17a-120e-4cba-80ab-3c3a2a860d70" providerId="ADAL" clId="{8C32AD49-FD96-428B-9CE1-F373550CBC2F}" dt="2023-02-21T18:54:21.264" v="9796" actId="20577"/>
          <ac:spMkLst>
            <pc:docMk/>
            <pc:sldMk cId="2982980281" sldId="1170"/>
            <ac:spMk id="6" creationId="{00000000-0000-0000-0000-000000000000}"/>
          </ac:spMkLst>
        </pc:spChg>
        <pc:graphicFrameChg chg="del">
          <ac:chgData name="Bethany Whitaker" userId="8ee3d17a-120e-4cba-80ab-3c3a2a860d70" providerId="ADAL" clId="{8C32AD49-FD96-428B-9CE1-F373550CBC2F}" dt="2023-02-21T18:25:36.606" v="6778" actId="478"/>
          <ac:graphicFrameMkLst>
            <pc:docMk/>
            <pc:sldMk cId="2982980281" sldId="1170"/>
            <ac:graphicFrameMk id="7" creationId="{1BCF5C73-6AFA-4740-B83C-B52813B3C4FA}"/>
          </ac:graphicFrameMkLst>
        </pc:graphicFrameChg>
        <pc:graphicFrameChg chg="mod">
          <ac:chgData name="Bethany Whitaker" userId="8ee3d17a-120e-4cba-80ab-3c3a2a860d70" providerId="ADAL" clId="{8C32AD49-FD96-428B-9CE1-F373550CBC2F}" dt="2023-02-21T18:28:50.356" v="7164" actId="14100"/>
          <ac:graphicFrameMkLst>
            <pc:docMk/>
            <pc:sldMk cId="2982980281" sldId="1170"/>
            <ac:graphicFrameMk id="10" creationId="{E0BD7B07-E10B-CBB5-87D8-50F5CD632A87}"/>
          </ac:graphicFrameMkLst>
        </pc:graphicFrameChg>
      </pc:sldChg>
      <pc:sldChg chg="del">
        <pc:chgData name="Bethany Whitaker" userId="8ee3d17a-120e-4cba-80ab-3c3a2a860d70" providerId="ADAL" clId="{8C32AD49-FD96-428B-9CE1-F373550CBC2F}" dt="2023-02-21T18:21:59.051" v="6258" actId="47"/>
        <pc:sldMkLst>
          <pc:docMk/>
          <pc:sldMk cId="556851071" sldId="1171"/>
        </pc:sldMkLst>
      </pc:sldChg>
      <pc:sldChg chg="del">
        <pc:chgData name="Bethany Whitaker" userId="8ee3d17a-120e-4cba-80ab-3c3a2a860d70" providerId="ADAL" clId="{8C32AD49-FD96-428B-9CE1-F373550CBC2F}" dt="2023-02-21T18:21:32.693" v="6257" actId="47"/>
        <pc:sldMkLst>
          <pc:docMk/>
          <pc:sldMk cId="2459733807" sldId="1172"/>
        </pc:sldMkLst>
      </pc:sldChg>
      <pc:sldChg chg="addSp delSp modSp mod">
        <pc:chgData name="Bethany Whitaker" userId="8ee3d17a-120e-4cba-80ab-3c3a2a860d70" providerId="ADAL" clId="{8C32AD49-FD96-428B-9CE1-F373550CBC2F}" dt="2023-02-21T18:54:52.889" v="9849" actId="14100"/>
        <pc:sldMkLst>
          <pc:docMk/>
          <pc:sldMk cId="607225884" sldId="1173"/>
        </pc:sldMkLst>
        <pc:spChg chg="mod">
          <ac:chgData name="Bethany Whitaker" userId="8ee3d17a-120e-4cba-80ab-3c3a2a860d70" providerId="ADAL" clId="{8C32AD49-FD96-428B-9CE1-F373550CBC2F}" dt="2023-02-21T18:54:52.889" v="9849" actId="14100"/>
          <ac:spMkLst>
            <pc:docMk/>
            <pc:sldMk cId="607225884" sldId="1173"/>
            <ac:spMk id="5" creationId="{D5BD2F99-2566-89CD-5CAE-7CBEE9038C16}"/>
          </ac:spMkLst>
        </pc:spChg>
        <pc:spChg chg="del">
          <ac:chgData name="Bethany Whitaker" userId="8ee3d17a-120e-4cba-80ab-3c3a2a860d70" providerId="ADAL" clId="{8C32AD49-FD96-428B-9CE1-F373550CBC2F}" dt="2023-02-21T18:33:13.819" v="7467" actId="478"/>
          <ac:spMkLst>
            <pc:docMk/>
            <pc:sldMk cId="607225884" sldId="1173"/>
            <ac:spMk id="8" creationId="{00000000-0000-0000-0000-000000000000}"/>
          </ac:spMkLst>
        </pc:spChg>
        <pc:spChg chg="mod">
          <ac:chgData name="Bethany Whitaker" userId="8ee3d17a-120e-4cba-80ab-3c3a2a860d70" providerId="ADAL" clId="{8C32AD49-FD96-428B-9CE1-F373550CBC2F}" dt="2023-02-21T18:33:43.390" v="7475" actId="1076"/>
          <ac:spMkLst>
            <pc:docMk/>
            <pc:sldMk cId="607225884" sldId="1173"/>
            <ac:spMk id="9" creationId="{00000000-0000-0000-0000-000000000000}"/>
          </ac:spMkLst>
        </pc:spChg>
        <pc:spChg chg="add del mod">
          <ac:chgData name="Bethany Whitaker" userId="8ee3d17a-120e-4cba-80ab-3c3a2a860d70" providerId="ADAL" clId="{8C32AD49-FD96-428B-9CE1-F373550CBC2F}" dt="2023-02-21T18:33:17.659" v="7468" actId="478"/>
          <ac:spMkLst>
            <pc:docMk/>
            <pc:sldMk cId="607225884" sldId="1173"/>
            <ac:spMk id="10" creationId="{AE8C5B11-618B-47D2-F16E-AD2C1A6E8390}"/>
          </ac:spMkLst>
        </pc:spChg>
        <pc:spChg chg="mod">
          <ac:chgData name="Bethany Whitaker" userId="8ee3d17a-120e-4cba-80ab-3c3a2a860d70" providerId="ADAL" clId="{8C32AD49-FD96-428B-9CE1-F373550CBC2F}" dt="2023-02-21T18:33:04.837" v="7466" actId="6549"/>
          <ac:spMkLst>
            <pc:docMk/>
            <pc:sldMk cId="607225884" sldId="1173"/>
            <ac:spMk id="18" creationId="{41B4DA19-4224-B0DB-CD9B-4EA8AD206204}"/>
          </ac:spMkLst>
        </pc:spChg>
        <pc:picChg chg="mod modCrop">
          <ac:chgData name="Bethany Whitaker" userId="8ee3d17a-120e-4cba-80ab-3c3a2a860d70" providerId="ADAL" clId="{8C32AD49-FD96-428B-9CE1-F373550CBC2F}" dt="2023-02-21T18:33:38.514" v="7474" actId="1076"/>
          <ac:picMkLst>
            <pc:docMk/>
            <pc:sldMk cId="607225884" sldId="1173"/>
            <ac:picMk id="2" creationId="{00000000-0000-0000-0000-000000000000}"/>
          </ac:picMkLst>
        </pc:picChg>
      </pc:sldChg>
      <pc:sldChg chg="del">
        <pc:chgData name="Bethany Whitaker" userId="8ee3d17a-120e-4cba-80ab-3c3a2a860d70" providerId="ADAL" clId="{8C32AD49-FD96-428B-9CE1-F373550CBC2F}" dt="2023-02-21T18:22:03.828" v="6264" actId="47"/>
        <pc:sldMkLst>
          <pc:docMk/>
          <pc:sldMk cId="3061761083" sldId="1174"/>
        </pc:sldMkLst>
      </pc:sldChg>
      <pc:sldChg chg="del">
        <pc:chgData name="Bethany Whitaker" userId="8ee3d17a-120e-4cba-80ab-3c3a2a860d70" providerId="ADAL" clId="{8C32AD49-FD96-428B-9CE1-F373550CBC2F}" dt="2023-02-21T18:22:03.179" v="6263" actId="47"/>
        <pc:sldMkLst>
          <pc:docMk/>
          <pc:sldMk cId="74217187" sldId="1175"/>
        </pc:sldMkLst>
      </pc:sldChg>
      <pc:sldChg chg="del">
        <pc:chgData name="Bethany Whitaker" userId="8ee3d17a-120e-4cba-80ab-3c3a2a860d70" providerId="ADAL" clId="{8C32AD49-FD96-428B-9CE1-F373550CBC2F}" dt="2023-02-21T18:22:02.516" v="6262" actId="47"/>
        <pc:sldMkLst>
          <pc:docMk/>
          <pc:sldMk cId="375212841" sldId="1176"/>
        </pc:sldMkLst>
      </pc:sldChg>
      <pc:sldChg chg="del">
        <pc:chgData name="Bethany Whitaker" userId="8ee3d17a-120e-4cba-80ab-3c3a2a860d70" providerId="ADAL" clId="{8C32AD49-FD96-428B-9CE1-F373550CBC2F}" dt="2023-02-21T18:22:01.166" v="6260" actId="47"/>
        <pc:sldMkLst>
          <pc:docMk/>
          <pc:sldMk cId="2802981759" sldId="1178"/>
        </pc:sldMkLst>
      </pc:sldChg>
      <pc:sldChg chg="del">
        <pc:chgData name="Bethany Whitaker" userId="8ee3d17a-120e-4cba-80ab-3c3a2a860d70" providerId="ADAL" clId="{8C32AD49-FD96-428B-9CE1-F373550CBC2F}" dt="2023-02-21T18:22:01.853" v="6261" actId="47"/>
        <pc:sldMkLst>
          <pc:docMk/>
          <pc:sldMk cId="2071320988" sldId="1179"/>
        </pc:sldMkLst>
      </pc:sldChg>
      <pc:sldChg chg="modSp mod">
        <pc:chgData name="Bethany Whitaker" userId="8ee3d17a-120e-4cba-80ab-3c3a2a860d70" providerId="ADAL" clId="{8C32AD49-FD96-428B-9CE1-F373550CBC2F}" dt="2023-02-21T18:54:44.845" v="9846" actId="20577"/>
        <pc:sldMkLst>
          <pc:docMk/>
          <pc:sldMk cId="1864282610" sldId="1180"/>
        </pc:sldMkLst>
        <pc:spChg chg="mod">
          <ac:chgData name="Bethany Whitaker" userId="8ee3d17a-120e-4cba-80ab-3c3a2a860d70" providerId="ADAL" clId="{8C32AD49-FD96-428B-9CE1-F373550CBC2F}" dt="2023-02-21T18:31:34.151" v="7437" actId="6549"/>
          <ac:spMkLst>
            <pc:docMk/>
            <pc:sldMk cId="1864282610" sldId="1180"/>
            <ac:spMk id="2" creationId="{00000000-0000-0000-0000-000000000000}"/>
          </ac:spMkLst>
        </pc:spChg>
        <pc:spChg chg="mod">
          <ac:chgData name="Bethany Whitaker" userId="8ee3d17a-120e-4cba-80ab-3c3a2a860d70" providerId="ADAL" clId="{8C32AD49-FD96-428B-9CE1-F373550CBC2F}" dt="2023-02-21T18:54:44.845" v="9846" actId="20577"/>
          <ac:spMkLst>
            <pc:docMk/>
            <pc:sldMk cId="1864282610" sldId="1180"/>
            <ac:spMk id="3" creationId="{00000000-0000-0000-0000-000000000000}"/>
          </ac:spMkLst>
        </pc:spChg>
        <pc:spChg chg="mod">
          <ac:chgData name="Bethany Whitaker" userId="8ee3d17a-120e-4cba-80ab-3c3a2a860d70" providerId="ADAL" clId="{8C32AD49-FD96-428B-9CE1-F373550CBC2F}" dt="2023-02-21T18:54:39.167" v="9832" actId="20577"/>
          <ac:spMkLst>
            <pc:docMk/>
            <pc:sldMk cId="1864282610" sldId="1180"/>
            <ac:spMk id="5" creationId="{00000000-0000-0000-0000-000000000000}"/>
          </ac:spMkLst>
        </pc:spChg>
        <pc:picChg chg="mod modCrop">
          <ac:chgData name="Bethany Whitaker" userId="8ee3d17a-120e-4cba-80ab-3c3a2a860d70" providerId="ADAL" clId="{8C32AD49-FD96-428B-9CE1-F373550CBC2F}" dt="2023-02-21T18:30:03.609" v="7376" actId="14100"/>
          <ac:picMkLst>
            <pc:docMk/>
            <pc:sldMk cId="1864282610" sldId="1180"/>
            <ac:picMk id="7" creationId="{00000000-0000-0000-0000-000000000000}"/>
          </ac:picMkLst>
        </pc:picChg>
      </pc:sldChg>
      <pc:sldChg chg="del">
        <pc:chgData name="Bethany Whitaker" userId="8ee3d17a-120e-4cba-80ab-3c3a2a860d70" providerId="ADAL" clId="{8C32AD49-FD96-428B-9CE1-F373550CBC2F}" dt="2023-02-21T18:30:10.881" v="7377" actId="47"/>
        <pc:sldMkLst>
          <pc:docMk/>
          <pc:sldMk cId="3997064411" sldId="1182"/>
        </pc:sldMkLst>
      </pc:sldChg>
      <pc:sldChg chg="modSp mod ord">
        <pc:chgData name="Bethany Whitaker" userId="8ee3d17a-120e-4cba-80ab-3c3a2a860d70" providerId="ADAL" clId="{8C32AD49-FD96-428B-9CE1-F373550CBC2F}" dt="2023-02-21T18:53:53.768" v="9766" actId="14100"/>
        <pc:sldMkLst>
          <pc:docMk/>
          <pc:sldMk cId="646583438" sldId="1184"/>
        </pc:sldMkLst>
        <pc:spChg chg="mod">
          <ac:chgData name="Bethany Whitaker" userId="8ee3d17a-120e-4cba-80ab-3c3a2a860d70" providerId="ADAL" clId="{8C32AD49-FD96-428B-9CE1-F373550CBC2F}" dt="2023-02-21T18:53:53.768" v="9766" actId="14100"/>
          <ac:spMkLst>
            <pc:docMk/>
            <pc:sldMk cId="646583438" sldId="1184"/>
            <ac:spMk id="5" creationId="{00000000-0000-0000-0000-000000000000}"/>
          </ac:spMkLst>
        </pc:spChg>
      </pc:sldChg>
      <pc:sldChg chg="addSp delSp modSp new mod modClrScheme chgLayout">
        <pc:chgData name="Bethany Whitaker" userId="8ee3d17a-120e-4cba-80ab-3c3a2a860d70" providerId="ADAL" clId="{8C32AD49-FD96-428B-9CE1-F373550CBC2F}" dt="2023-02-21T18:34:57.685" v="7546" actId="20577"/>
        <pc:sldMkLst>
          <pc:docMk/>
          <pc:sldMk cId="3836791867" sldId="1185"/>
        </pc:sldMkLst>
        <pc:spChg chg="del mod ord">
          <ac:chgData name="Bethany Whitaker" userId="8ee3d17a-120e-4cba-80ab-3c3a2a860d70" providerId="ADAL" clId="{8C32AD49-FD96-428B-9CE1-F373550CBC2F}" dt="2023-02-17T14:38:50.572" v="1" actId="700"/>
          <ac:spMkLst>
            <pc:docMk/>
            <pc:sldMk cId="3836791867" sldId="1185"/>
            <ac:spMk id="2" creationId="{F7DF5E01-3101-8789-4E7D-58A4F674D99D}"/>
          </ac:spMkLst>
        </pc:spChg>
        <pc:spChg chg="del mod ord">
          <ac:chgData name="Bethany Whitaker" userId="8ee3d17a-120e-4cba-80ab-3c3a2a860d70" providerId="ADAL" clId="{8C32AD49-FD96-428B-9CE1-F373550CBC2F}" dt="2023-02-17T14:38:50.572" v="1" actId="700"/>
          <ac:spMkLst>
            <pc:docMk/>
            <pc:sldMk cId="3836791867" sldId="1185"/>
            <ac:spMk id="3" creationId="{2E78CD56-D4C4-1EBF-ADAC-A9D305C454D1}"/>
          </ac:spMkLst>
        </pc:spChg>
        <pc:spChg chg="del mod ord">
          <ac:chgData name="Bethany Whitaker" userId="8ee3d17a-120e-4cba-80ab-3c3a2a860d70" providerId="ADAL" clId="{8C32AD49-FD96-428B-9CE1-F373550CBC2F}" dt="2023-02-17T14:38:50.572" v="1" actId="700"/>
          <ac:spMkLst>
            <pc:docMk/>
            <pc:sldMk cId="3836791867" sldId="1185"/>
            <ac:spMk id="4" creationId="{23F8F749-5E1C-7E99-EECB-5A7109AA7265}"/>
          </ac:spMkLst>
        </pc:spChg>
        <pc:spChg chg="del mod ord">
          <ac:chgData name="Bethany Whitaker" userId="8ee3d17a-120e-4cba-80ab-3c3a2a860d70" providerId="ADAL" clId="{8C32AD49-FD96-428B-9CE1-F373550CBC2F}" dt="2023-02-17T14:38:50.572" v="1" actId="700"/>
          <ac:spMkLst>
            <pc:docMk/>
            <pc:sldMk cId="3836791867" sldId="1185"/>
            <ac:spMk id="5" creationId="{0ED6F6E4-3A90-0E43-7AD7-A11E3877F7AE}"/>
          </ac:spMkLst>
        </pc:spChg>
        <pc:spChg chg="del mod ord">
          <ac:chgData name="Bethany Whitaker" userId="8ee3d17a-120e-4cba-80ab-3c3a2a860d70" providerId="ADAL" clId="{8C32AD49-FD96-428B-9CE1-F373550CBC2F}" dt="2023-02-17T14:38:50.572" v="1" actId="700"/>
          <ac:spMkLst>
            <pc:docMk/>
            <pc:sldMk cId="3836791867" sldId="1185"/>
            <ac:spMk id="6" creationId="{06A7C194-6A90-5FEC-292B-640C2462E799}"/>
          </ac:spMkLst>
        </pc:spChg>
        <pc:spChg chg="add mod ord">
          <ac:chgData name="Bethany Whitaker" userId="8ee3d17a-120e-4cba-80ab-3c3a2a860d70" providerId="ADAL" clId="{8C32AD49-FD96-428B-9CE1-F373550CBC2F}" dt="2023-02-17T14:38:54.105" v="7" actId="20577"/>
          <ac:spMkLst>
            <pc:docMk/>
            <pc:sldMk cId="3836791867" sldId="1185"/>
            <ac:spMk id="7" creationId="{B5C4EF7A-88DD-9F95-37B8-90551A74D69D}"/>
          </ac:spMkLst>
        </pc:spChg>
        <pc:spChg chg="add del mod ord">
          <ac:chgData name="Bethany Whitaker" userId="8ee3d17a-120e-4cba-80ab-3c3a2a860d70" providerId="ADAL" clId="{8C32AD49-FD96-428B-9CE1-F373550CBC2F}" dt="2023-02-17T14:40:34.545" v="86" actId="931"/>
          <ac:spMkLst>
            <pc:docMk/>
            <pc:sldMk cId="3836791867" sldId="1185"/>
            <ac:spMk id="8" creationId="{32213EF5-53DF-A06E-3554-34B57B7EB4F1}"/>
          </ac:spMkLst>
        </pc:spChg>
        <pc:spChg chg="add mod ord">
          <ac:chgData name="Bethany Whitaker" userId="8ee3d17a-120e-4cba-80ab-3c3a2a860d70" providerId="ADAL" clId="{8C32AD49-FD96-428B-9CE1-F373550CBC2F}" dt="2023-02-17T14:39:28.486" v="83" actId="20577"/>
          <ac:spMkLst>
            <pc:docMk/>
            <pc:sldMk cId="3836791867" sldId="1185"/>
            <ac:spMk id="9" creationId="{6D069545-736B-78AC-017B-84E0A9A43B4D}"/>
          </ac:spMkLst>
        </pc:spChg>
        <pc:spChg chg="add mod ord">
          <ac:chgData name="Bethany Whitaker" userId="8ee3d17a-120e-4cba-80ab-3c3a2a860d70" providerId="ADAL" clId="{8C32AD49-FD96-428B-9CE1-F373550CBC2F}" dt="2023-02-21T18:34:57.685" v="7546" actId="20577"/>
          <ac:spMkLst>
            <pc:docMk/>
            <pc:sldMk cId="3836791867" sldId="1185"/>
            <ac:spMk id="10" creationId="{D6844E27-4B4E-F935-F534-ED18A0746C6C}"/>
          </ac:spMkLst>
        </pc:spChg>
        <pc:spChg chg="add del mod ord">
          <ac:chgData name="Bethany Whitaker" userId="8ee3d17a-120e-4cba-80ab-3c3a2a860d70" providerId="ADAL" clId="{8C32AD49-FD96-428B-9CE1-F373550CBC2F}" dt="2023-02-17T14:39:22.779" v="79" actId="478"/>
          <ac:spMkLst>
            <pc:docMk/>
            <pc:sldMk cId="3836791867" sldId="1185"/>
            <ac:spMk id="11" creationId="{B2FB9C1D-AC73-EA1A-F2C4-F57A17BD8F37}"/>
          </ac:spMkLst>
        </pc:spChg>
        <pc:spChg chg="add del mod ord">
          <ac:chgData name="Bethany Whitaker" userId="8ee3d17a-120e-4cba-80ab-3c3a2a860d70" providerId="ADAL" clId="{8C32AD49-FD96-428B-9CE1-F373550CBC2F}" dt="2023-02-17T14:39:21.563" v="78" actId="478"/>
          <ac:spMkLst>
            <pc:docMk/>
            <pc:sldMk cId="3836791867" sldId="1185"/>
            <ac:spMk id="12" creationId="{390B9E56-74B1-B0C8-D35E-4C234E229EA8}"/>
          </ac:spMkLst>
        </pc:spChg>
        <pc:spChg chg="add del mod ord">
          <ac:chgData name="Bethany Whitaker" userId="8ee3d17a-120e-4cba-80ab-3c3a2a860d70" providerId="ADAL" clId="{8C32AD49-FD96-428B-9CE1-F373550CBC2F}" dt="2023-02-17T14:39:19.757" v="77" actId="478"/>
          <ac:spMkLst>
            <pc:docMk/>
            <pc:sldMk cId="3836791867" sldId="1185"/>
            <ac:spMk id="13" creationId="{B167BB47-A00F-CF29-DF85-DCBD8A57BD5E}"/>
          </ac:spMkLst>
        </pc:spChg>
        <pc:spChg chg="add mod ord">
          <ac:chgData name="Bethany Whitaker" userId="8ee3d17a-120e-4cba-80ab-3c3a2a860d70" providerId="ADAL" clId="{8C32AD49-FD96-428B-9CE1-F373550CBC2F}" dt="2023-02-17T14:39:16.164" v="76" actId="20577"/>
          <ac:spMkLst>
            <pc:docMk/>
            <pc:sldMk cId="3836791867" sldId="1185"/>
            <ac:spMk id="14" creationId="{A5C545C4-4A63-1530-1B0D-4337AA7BF279}"/>
          </ac:spMkLst>
        </pc:spChg>
        <pc:spChg chg="add mod ord">
          <ac:chgData name="Bethany Whitaker" userId="8ee3d17a-120e-4cba-80ab-3c3a2a860d70" providerId="ADAL" clId="{8C32AD49-FD96-428B-9CE1-F373550CBC2F}" dt="2023-02-17T14:39:07.141" v="45" actId="20577"/>
          <ac:spMkLst>
            <pc:docMk/>
            <pc:sldMk cId="3836791867" sldId="1185"/>
            <ac:spMk id="15" creationId="{D4BE2C52-302F-E705-0285-3AD061C3F7CA}"/>
          </ac:spMkLst>
        </pc:spChg>
        <pc:spChg chg="add mod ord">
          <ac:chgData name="Bethany Whitaker" userId="8ee3d17a-120e-4cba-80ab-3c3a2a860d70" providerId="ADAL" clId="{8C32AD49-FD96-428B-9CE1-F373550CBC2F}" dt="2023-02-17T14:39:29.194" v="84" actId="20577"/>
          <ac:spMkLst>
            <pc:docMk/>
            <pc:sldMk cId="3836791867" sldId="1185"/>
            <ac:spMk id="16" creationId="{B168B310-0D4E-91A3-E06F-FEB06F9AEFF4}"/>
          </ac:spMkLst>
        </pc:spChg>
        <pc:spChg chg="add mod ord">
          <ac:chgData name="Bethany Whitaker" userId="8ee3d17a-120e-4cba-80ab-3c3a2a860d70" providerId="ADAL" clId="{8C32AD49-FD96-428B-9CE1-F373550CBC2F}" dt="2023-02-17T14:39:30.121" v="85" actId="20577"/>
          <ac:spMkLst>
            <pc:docMk/>
            <pc:sldMk cId="3836791867" sldId="1185"/>
            <ac:spMk id="17" creationId="{307FB03C-D16B-1164-30A1-0A650CEA37C3}"/>
          </ac:spMkLst>
        </pc:spChg>
        <pc:spChg chg="add del mod ord">
          <ac:chgData name="Bethany Whitaker" userId="8ee3d17a-120e-4cba-80ab-3c3a2a860d70" providerId="ADAL" clId="{8C32AD49-FD96-428B-9CE1-F373550CBC2F}" dt="2023-02-17T14:39:26.919" v="82" actId="478"/>
          <ac:spMkLst>
            <pc:docMk/>
            <pc:sldMk cId="3836791867" sldId="1185"/>
            <ac:spMk id="18" creationId="{10364D20-FF48-B8B6-8469-6B06F15DB0FB}"/>
          </ac:spMkLst>
        </pc:spChg>
        <pc:spChg chg="add del mod ord">
          <ac:chgData name="Bethany Whitaker" userId="8ee3d17a-120e-4cba-80ab-3c3a2a860d70" providerId="ADAL" clId="{8C32AD49-FD96-428B-9CE1-F373550CBC2F}" dt="2023-02-17T14:39:25.766" v="81" actId="478"/>
          <ac:spMkLst>
            <pc:docMk/>
            <pc:sldMk cId="3836791867" sldId="1185"/>
            <ac:spMk id="19" creationId="{2AA89C76-B74B-60C2-B33C-403F45EE2A6B}"/>
          </ac:spMkLst>
        </pc:spChg>
        <pc:spChg chg="add del mod ord">
          <ac:chgData name="Bethany Whitaker" userId="8ee3d17a-120e-4cba-80ab-3c3a2a860d70" providerId="ADAL" clId="{8C32AD49-FD96-428B-9CE1-F373550CBC2F}" dt="2023-02-17T14:39:24.369" v="80" actId="478"/>
          <ac:spMkLst>
            <pc:docMk/>
            <pc:sldMk cId="3836791867" sldId="1185"/>
            <ac:spMk id="20" creationId="{8E024E45-7277-D9C3-C40E-A9C1E2786AC7}"/>
          </ac:spMkLst>
        </pc:spChg>
        <pc:picChg chg="add mod">
          <ac:chgData name="Bethany Whitaker" userId="8ee3d17a-120e-4cba-80ab-3c3a2a860d70" providerId="ADAL" clId="{8C32AD49-FD96-428B-9CE1-F373550CBC2F}" dt="2023-02-17T14:40:36.075" v="88" actId="962"/>
          <ac:picMkLst>
            <pc:docMk/>
            <pc:sldMk cId="3836791867" sldId="1185"/>
            <ac:picMk id="22" creationId="{14F13498-4C39-36A6-83B5-C3FDFFC7F3CD}"/>
          </ac:picMkLst>
        </pc:picChg>
      </pc:sldChg>
      <pc:sldChg chg="addSp delSp modSp new mod modClrScheme chgLayout">
        <pc:chgData name="Bethany Whitaker" userId="8ee3d17a-120e-4cba-80ab-3c3a2a860d70" providerId="ADAL" clId="{8C32AD49-FD96-428B-9CE1-F373550CBC2F}" dt="2023-02-17T14:41:16.312" v="117" actId="20577"/>
        <pc:sldMkLst>
          <pc:docMk/>
          <pc:sldMk cId="612788730" sldId="1186"/>
        </pc:sldMkLst>
        <pc:spChg chg="del">
          <ac:chgData name="Bethany Whitaker" userId="8ee3d17a-120e-4cba-80ab-3c3a2a860d70" providerId="ADAL" clId="{8C32AD49-FD96-428B-9CE1-F373550CBC2F}" dt="2023-02-17T14:41:00.511" v="107" actId="700"/>
          <ac:spMkLst>
            <pc:docMk/>
            <pc:sldMk cId="612788730" sldId="1186"/>
            <ac:spMk id="2" creationId="{9E8DD08E-5329-2B39-BE5B-7F5BCA0FB3DB}"/>
          </ac:spMkLst>
        </pc:spChg>
        <pc:spChg chg="del">
          <ac:chgData name="Bethany Whitaker" userId="8ee3d17a-120e-4cba-80ab-3c3a2a860d70" providerId="ADAL" clId="{8C32AD49-FD96-428B-9CE1-F373550CBC2F}" dt="2023-02-17T14:41:00.511" v="107" actId="700"/>
          <ac:spMkLst>
            <pc:docMk/>
            <pc:sldMk cId="612788730" sldId="1186"/>
            <ac:spMk id="3" creationId="{A5A7FF8E-375C-D1D1-A797-7D9F5EE20D5B}"/>
          </ac:spMkLst>
        </pc:spChg>
        <pc:spChg chg="del">
          <ac:chgData name="Bethany Whitaker" userId="8ee3d17a-120e-4cba-80ab-3c3a2a860d70" providerId="ADAL" clId="{8C32AD49-FD96-428B-9CE1-F373550CBC2F}" dt="2023-02-17T14:41:00.511" v="107" actId="700"/>
          <ac:spMkLst>
            <pc:docMk/>
            <pc:sldMk cId="612788730" sldId="1186"/>
            <ac:spMk id="4" creationId="{537949F3-9CAB-0323-65B5-F4AC416A1B8C}"/>
          </ac:spMkLst>
        </pc:spChg>
        <pc:spChg chg="del">
          <ac:chgData name="Bethany Whitaker" userId="8ee3d17a-120e-4cba-80ab-3c3a2a860d70" providerId="ADAL" clId="{8C32AD49-FD96-428B-9CE1-F373550CBC2F}" dt="2023-02-17T14:41:00.511" v="107" actId="700"/>
          <ac:spMkLst>
            <pc:docMk/>
            <pc:sldMk cId="612788730" sldId="1186"/>
            <ac:spMk id="5" creationId="{C6818F68-3C6E-845B-78A7-E96911E1A189}"/>
          </ac:spMkLst>
        </pc:spChg>
        <pc:spChg chg="del">
          <ac:chgData name="Bethany Whitaker" userId="8ee3d17a-120e-4cba-80ab-3c3a2a860d70" providerId="ADAL" clId="{8C32AD49-FD96-428B-9CE1-F373550CBC2F}" dt="2023-02-17T14:41:00.511" v="107" actId="700"/>
          <ac:spMkLst>
            <pc:docMk/>
            <pc:sldMk cId="612788730" sldId="1186"/>
            <ac:spMk id="6" creationId="{7CDA6E47-3B0C-BA96-DFAD-34F90E51B2D5}"/>
          </ac:spMkLst>
        </pc:spChg>
        <pc:spChg chg="del">
          <ac:chgData name="Bethany Whitaker" userId="8ee3d17a-120e-4cba-80ab-3c3a2a860d70" providerId="ADAL" clId="{8C32AD49-FD96-428B-9CE1-F373550CBC2F}" dt="2023-02-17T14:41:00.511" v="107" actId="700"/>
          <ac:spMkLst>
            <pc:docMk/>
            <pc:sldMk cId="612788730" sldId="1186"/>
            <ac:spMk id="7" creationId="{D5BD161E-9171-2438-328D-97ECD2F29E44}"/>
          </ac:spMkLst>
        </pc:spChg>
        <pc:spChg chg="del">
          <ac:chgData name="Bethany Whitaker" userId="8ee3d17a-120e-4cba-80ab-3c3a2a860d70" providerId="ADAL" clId="{8C32AD49-FD96-428B-9CE1-F373550CBC2F}" dt="2023-02-17T14:41:00.511" v="107" actId="700"/>
          <ac:spMkLst>
            <pc:docMk/>
            <pc:sldMk cId="612788730" sldId="1186"/>
            <ac:spMk id="8" creationId="{18370DC3-A464-3CD0-C4BD-38ABAE011B8A}"/>
          </ac:spMkLst>
        </pc:spChg>
        <pc:spChg chg="del mod ord">
          <ac:chgData name="Bethany Whitaker" userId="8ee3d17a-120e-4cba-80ab-3c3a2a860d70" providerId="ADAL" clId="{8C32AD49-FD96-428B-9CE1-F373550CBC2F}" dt="2023-02-17T14:41:00.511" v="107" actId="700"/>
          <ac:spMkLst>
            <pc:docMk/>
            <pc:sldMk cId="612788730" sldId="1186"/>
            <ac:spMk id="9" creationId="{9092F6AF-2B30-8668-1E0B-4129EF804336}"/>
          </ac:spMkLst>
        </pc:spChg>
        <pc:spChg chg="mod ord">
          <ac:chgData name="Bethany Whitaker" userId="8ee3d17a-120e-4cba-80ab-3c3a2a860d70" providerId="ADAL" clId="{8C32AD49-FD96-428B-9CE1-F373550CBC2F}" dt="2023-02-17T14:41:00.511" v="107" actId="700"/>
          <ac:spMkLst>
            <pc:docMk/>
            <pc:sldMk cId="612788730" sldId="1186"/>
            <ac:spMk id="10" creationId="{FC09BE1E-FE98-8317-635A-2621D6780D25}"/>
          </ac:spMkLst>
        </pc:spChg>
        <pc:spChg chg="del mod ord">
          <ac:chgData name="Bethany Whitaker" userId="8ee3d17a-120e-4cba-80ab-3c3a2a860d70" providerId="ADAL" clId="{8C32AD49-FD96-428B-9CE1-F373550CBC2F}" dt="2023-02-17T14:41:00.511" v="107" actId="700"/>
          <ac:spMkLst>
            <pc:docMk/>
            <pc:sldMk cId="612788730" sldId="1186"/>
            <ac:spMk id="11" creationId="{1A2E18E5-9C64-5756-C01C-18E24D231575}"/>
          </ac:spMkLst>
        </pc:spChg>
        <pc:spChg chg="del">
          <ac:chgData name="Bethany Whitaker" userId="8ee3d17a-120e-4cba-80ab-3c3a2a860d70" providerId="ADAL" clId="{8C32AD49-FD96-428B-9CE1-F373550CBC2F}" dt="2023-02-17T14:41:00.511" v="107" actId="700"/>
          <ac:spMkLst>
            <pc:docMk/>
            <pc:sldMk cId="612788730" sldId="1186"/>
            <ac:spMk id="12" creationId="{B8EB206B-1749-6773-7D58-953E45B8F449}"/>
          </ac:spMkLst>
        </pc:spChg>
        <pc:spChg chg="del">
          <ac:chgData name="Bethany Whitaker" userId="8ee3d17a-120e-4cba-80ab-3c3a2a860d70" providerId="ADAL" clId="{8C32AD49-FD96-428B-9CE1-F373550CBC2F}" dt="2023-02-17T14:41:00.511" v="107" actId="700"/>
          <ac:spMkLst>
            <pc:docMk/>
            <pc:sldMk cId="612788730" sldId="1186"/>
            <ac:spMk id="13" creationId="{AA3771DE-3B76-3929-3760-04DFD62BB2CE}"/>
          </ac:spMkLst>
        </pc:spChg>
        <pc:spChg chg="del">
          <ac:chgData name="Bethany Whitaker" userId="8ee3d17a-120e-4cba-80ab-3c3a2a860d70" providerId="ADAL" clId="{8C32AD49-FD96-428B-9CE1-F373550CBC2F}" dt="2023-02-17T14:41:00.511" v="107" actId="700"/>
          <ac:spMkLst>
            <pc:docMk/>
            <pc:sldMk cId="612788730" sldId="1186"/>
            <ac:spMk id="14" creationId="{4181610C-5A2E-4C7A-93D5-B14A618FAE09}"/>
          </ac:spMkLst>
        </pc:spChg>
        <pc:spChg chg="del">
          <ac:chgData name="Bethany Whitaker" userId="8ee3d17a-120e-4cba-80ab-3c3a2a860d70" providerId="ADAL" clId="{8C32AD49-FD96-428B-9CE1-F373550CBC2F}" dt="2023-02-17T14:41:00.511" v="107" actId="700"/>
          <ac:spMkLst>
            <pc:docMk/>
            <pc:sldMk cId="612788730" sldId="1186"/>
            <ac:spMk id="15" creationId="{AA15924B-F585-9DFC-5B42-C5BB0E5AF4B6}"/>
          </ac:spMkLst>
        </pc:spChg>
        <pc:spChg chg="del">
          <ac:chgData name="Bethany Whitaker" userId="8ee3d17a-120e-4cba-80ab-3c3a2a860d70" providerId="ADAL" clId="{8C32AD49-FD96-428B-9CE1-F373550CBC2F}" dt="2023-02-17T14:41:00.511" v="107" actId="700"/>
          <ac:spMkLst>
            <pc:docMk/>
            <pc:sldMk cId="612788730" sldId="1186"/>
            <ac:spMk id="16" creationId="{986CF610-93DF-CDF2-B998-3648455638B1}"/>
          </ac:spMkLst>
        </pc:spChg>
        <pc:spChg chg="add mod ord">
          <ac:chgData name="Bethany Whitaker" userId="8ee3d17a-120e-4cba-80ab-3c3a2a860d70" providerId="ADAL" clId="{8C32AD49-FD96-428B-9CE1-F373550CBC2F}" dt="2023-02-17T14:41:16.312" v="117" actId="20577"/>
          <ac:spMkLst>
            <pc:docMk/>
            <pc:sldMk cId="612788730" sldId="1186"/>
            <ac:spMk id="17" creationId="{0910FED9-81CE-80B3-B86A-F8331DB0881E}"/>
          </ac:spMkLst>
        </pc:spChg>
        <pc:spChg chg="add mod ord">
          <ac:chgData name="Bethany Whitaker" userId="8ee3d17a-120e-4cba-80ab-3c3a2a860d70" providerId="ADAL" clId="{8C32AD49-FD96-428B-9CE1-F373550CBC2F}" dt="2023-02-17T14:41:12.075" v="109" actId="255"/>
          <ac:spMkLst>
            <pc:docMk/>
            <pc:sldMk cId="612788730" sldId="1186"/>
            <ac:spMk id="18" creationId="{C895E19B-DB26-7391-CBB4-AF6714FAC70F}"/>
          </ac:spMkLst>
        </pc:spChg>
      </pc:sldChg>
      <pc:sldChg chg="modSp add mod">
        <pc:chgData name="Bethany Whitaker" userId="8ee3d17a-120e-4cba-80ab-3c3a2a860d70" providerId="ADAL" clId="{8C32AD49-FD96-428B-9CE1-F373550CBC2F}" dt="2023-02-21T17:53:55.812" v="4434" actId="6549"/>
        <pc:sldMkLst>
          <pc:docMk/>
          <pc:sldMk cId="3426852841" sldId="1187"/>
        </pc:sldMkLst>
        <pc:spChg chg="mod">
          <ac:chgData name="Bethany Whitaker" userId="8ee3d17a-120e-4cba-80ab-3c3a2a860d70" providerId="ADAL" clId="{8C32AD49-FD96-428B-9CE1-F373550CBC2F}" dt="2023-02-21T17:53:55.812" v="4434" actId="6549"/>
          <ac:spMkLst>
            <pc:docMk/>
            <pc:sldMk cId="3426852841" sldId="1187"/>
            <ac:spMk id="17" creationId="{0910FED9-81CE-80B3-B86A-F8331DB0881E}"/>
          </ac:spMkLst>
        </pc:spChg>
        <pc:spChg chg="mod">
          <ac:chgData name="Bethany Whitaker" userId="8ee3d17a-120e-4cba-80ab-3c3a2a860d70" providerId="ADAL" clId="{8C32AD49-FD96-428B-9CE1-F373550CBC2F}" dt="2023-02-17T14:41:24.684" v="119" actId="20577"/>
          <ac:spMkLst>
            <pc:docMk/>
            <pc:sldMk cId="3426852841" sldId="1187"/>
            <ac:spMk id="18" creationId="{C895E19B-DB26-7391-CBB4-AF6714FAC70F}"/>
          </ac:spMkLst>
        </pc:spChg>
      </pc:sldChg>
      <pc:sldChg chg="addSp delSp modSp new mod modClrScheme chgLayout modNotesTx">
        <pc:chgData name="Bethany Whitaker" userId="8ee3d17a-120e-4cba-80ab-3c3a2a860d70" providerId="ADAL" clId="{8C32AD49-FD96-428B-9CE1-F373550CBC2F}" dt="2023-02-21T17:46:37.961" v="3568" actId="12"/>
        <pc:sldMkLst>
          <pc:docMk/>
          <pc:sldMk cId="832875014" sldId="1188"/>
        </pc:sldMkLst>
        <pc:spChg chg="del mod ord">
          <ac:chgData name="Bethany Whitaker" userId="8ee3d17a-120e-4cba-80ab-3c3a2a860d70" providerId="ADAL" clId="{8C32AD49-FD96-428B-9CE1-F373550CBC2F}" dt="2023-02-17T14:41:40.439" v="135" actId="700"/>
          <ac:spMkLst>
            <pc:docMk/>
            <pc:sldMk cId="832875014" sldId="1188"/>
            <ac:spMk id="2" creationId="{3B578218-FCCD-A040-0586-5348E3517885}"/>
          </ac:spMkLst>
        </pc:spChg>
        <pc:spChg chg="del mod ord">
          <ac:chgData name="Bethany Whitaker" userId="8ee3d17a-120e-4cba-80ab-3c3a2a860d70" providerId="ADAL" clId="{8C32AD49-FD96-428B-9CE1-F373550CBC2F}" dt="2023-02-17T14:41:40.439" v="135" actId="700"/>
          <ac:spMkLst>
            <pc:docMk/>
            <pc:sldMk cId="832875014" sldId="1188"/>
            <ac:spMk id="3" creationId="{27CAACB5-6835-8BD6-36C2-05A2EB7576EF}"/>
          </ac:spMkLst>
        </pc:spChg>
        <pc:spChg chg="add mod ord">
          <ac:chgData name="Bethany Whitaker" userId="8ee3d17a-120e-4cba-80ab-3c3a2a860d70" providerId="ADAL" clId="{8C32AD49-FD96-428B-9CE1-F373550CBC2F}" dt="2023-02-17T14:41:44.883" v="153" actId="20577"/>
          <ac:spMkLst>
            <pc:docMk/>
            <pc:sldMk cId="832875014" sldId="1188"/>
            <ac:spMk id="4" creationId="{E5F1A9E3-1E38-5318-89AC-8B13943BBCDE}"/>
          </ac:spMkLst>
        </pc:spChg>
        <pc:spChg chg="add mod ord">
          <ac:chgData name="Bethany Whitaker" userId="8ee3d17a-120e-4cba-80ab-3c3a2a860d70" providerId="ADAL" clId="{8C32AD49-FD96-428B-9CE1-F373550CBC2F}" dt="2023-02-21T17:46:37.961" v="3568" actId="12"/>
          <ac:spMkLst>
            <pc:docMk/>
            <pc:sldMk cId="832875014" sldId="1188"/>
            <ac:spMk id="5" creationId="{AF8AAD05-6259-7CF0-90CF-A736A00B7F72}"/>
          </ac:spMkLst>
        </pc:spChg>
        <pc:spChg chg="add mod ord">
          <ac:chgData name="Bethany Whitaker" userId="8ee3d17a-120e-4cba-80ab-3c3a2a860d70" providerId="ADAL" clId="{8C32AD49-FD96-428B-9CE1-F373550CBC2F}" dt="2023-02-17T14:41:50.258" v="161" actId="20577"/>
          <ac:spMkLst>
            <pc:docMk/>
            <pc:sldMk cId="832875014" sldId="1188"/>
            <ac:spMk id="6" creationId="{4842EEB0-CDFA-9D99-AF6D-2EE442878664}"/>
          </ac:spMkLst>
        </pc:spChg>
      </pc:sldChg>
      <pc:sldChg chg="addSp delSp modSp del mod">
        <pc:chgData name="Bethany Whitaker" userId="8ee3d17a-120e-4cba-80ab-3c3a2a860d70" providerId="ADAL" clId="{8C32AD49-FD96-428B-9CE1-F373550CBC2F}" dt="2023-02-21T16:12:36.374" v="174" actId="47"/>
        <pc:sldMkLst>
          <pc:docMk/>
          <pc:sldMk cId="4271657702" sldId="1189"/>
        </pc:sldMkLst>
        <pc:spChg chg="add mod">
          <ac:chgData name="Bethany Whitaker" userId="8ee3d17a-120e-4cba-80ab-3c3a2a860d70" providerId="ADAL" clId="{8C32AD49-FD96-428B-9CE1-F373550CBC2F}" dt="2023-02-17T14:53:17.065" v="166" actId="571"/>
          <ac:spMkLst>
            <pc:docMk/>
            <pc:sldMk cId="4271657702" sldId="1189"/>
            <ac:spMk id="3" creationId="{A1129D60-67B2-9BA0-8506-4F0684C9FA17}"/>
          </ac:spMkLst>
        </pc:spChg>
        <pc:spChg chg="add del mod">
          <ac:chgData name="Bethany Whitaker" userId="8ee3d17a-120e-4cba-80ab-3c3a2a860d70" providerId="ADAL" clId="{8C32AD49-FD96-428B-9CE1-F373550CBC2F}" dt="2023-02-17T14:53:44.513" v="169" actId="21"/>
          <ac:spMkLst>
            <pc:docMk/>
            <pc:sldMk cId="4271657702" sldId="1189"/>
            <ac:spMk id="9" creationId="{E9401B22-D124-BF6A-6FB4-BBE405DD934A}"/>
          </ac:spMkLst>
        </pc:spChg>
        <pc:graphicFrameChg chg="add del mod">
          <ac:chgData name="Bethany Whitaker" userId="8ee3d17a-120e-4cba-80ab-3c3a2a860d70" providerId="ADAL" clId="{8C32AD49-FD96-428B-9CE1-F373550CBC2F}" dt="2023-02-17T14:53:50.536" v="172" actId="21"/>
          <ac:graphicFrameMkLst>
            <pc:docMk/>
            <pc:sldMk cId="4271657702" sldId="1189"/>
            <ac:graphicFrameMk id="2" creationId="{A85EE045-6662-216A-AE9B-CE1BB349C57F}"/>
          </ac:graphicFrameMkLst>
        </pc:graphicFrameChg>
        <pc:graphicFrameChg chg="add del mod">
          <ac:chgData name="Bethany Whitaker" userId="8ee3d17a-120e-4cba-80ab-3c3a2a860d70" providerId="ADAL" clId="{8C32AD49-FD96-428B-9CE1-F373550CBC2F}" dt="2023-02-17T14:53:52.544" v="173" actId="21"/>
          <ac:graphicFrameMkLst>
            <pc:docMk/>
            <pc:sldMk cId="4271657702" sldId="1189"/>
            <ac:graphicFrameMk id="4" creationId="{60344F80-C203-48D7-5B14-38C874B163B7}"/>
          </ac:graphicFrameMkLst>
        </pc:graphicFrameChg>
        <pc:graphicFrameChg chg="add del mod">
          <ac:chgData name="Bethany Whitaker" userId="8ee3d17a-120e-4cba-80ab-3c3a2a860d70" providerId="ADAL" clId="{8C32AD49-FD96-428B-9CE1-F373550CBC2F}" dt="2023-02-17T14:53:48.521" v="171" actId="21"/>
          <ac:graphicFrameMkLst>
            <pc:docMk/>
            <pc:sldMk cId="4271657702" sldId="1189"/>
            <ac:graphicFrameMk id="5" creationId="{52DC3B7C-795F-5567-BD39-8A9E2748C08C}"/>
          </ac:graphicFrameMkLst>
        </pc:graphicFrameChg>
        <pc:graphicFrameChg chg="add del mod">
          <ac:chgData name="Bethany Whitaker" userId="8ee3d17a-120e-4cba-80ab-3c3a2a860d70" providerId="ADAL" clId="{8C32AD49-FD96-428B-9CE1-F373550CBC2F}" dt="2023-02-17T14:53:46.763" v="170" actId="21"/>
          <ac:graphicFrameMkLst>
            <pc:docMk/>
            <pc:sldMk cId="4271657702" sldId="1189"/>
            <ac:graphicFrameMk id="15" creationId="{1D0C35D6-877B-A9D7-01D2-A84C66122F27}"/>
          </ac:graphicFrameMkLst>
        </pc:graphicFrameChg>
      </pc:sldChg>
      <pc:sldChg chg="addSp modSp add mod modNotesTx">
        <pc:chgData name="Bethany Whitaker" userId="8ee3d17a-120e-4cba-80ab-3c3a2a860d70" providerId="ADAL" clId="{8C32AD49-FD96-428B-9CE1-F373550CBC2F}" dt="2023-02-21T17:52:55.649" v="4407" actId="255"/>
        <pc:sldMkLst>
          <pc:docMk/>
          <pc:sldMk cId="2848382704" sldId="1190"/>
        </pc:sldMkLst>
        <pc:spChg chg="add mod">
          <ac:chgData name="Bethany Whitaker" userId="8ee3d17a-120e-4cba-80ab-3c3a2a860d70" providerId="ADAL" clId="{8C32AD49-FD96-428B-9CE1-F373550CBC2F}" dt="2023-02-21T17:52:50.753" v="4406" actId="255"/>
          <ac:spMkLst>
            <pc:docMk/>
            <pc:sldMk cId="2848382704" sldId="1190"/>
            <ac:spMk id="2" creationId="{450786E1-C31B-79FF-6A38-294D041F78EA}"/>
          </ac:spMkLst>
        </pc:spChg>
        <pc:spChg chg="add mod">
          <ac:chgData name="Bethany Whitaker" userId="8ee3d17a-120e-4cba-80ab-3c3a2a860d70" providerId="ADAL" clId="{8C32AD49-FD96-428B-9CE1-F373550CBC2F}" dt="2023-02-21T17:52:55.649" v="4407" actId="255"/>
          <ac:spMkLst>
            <pc:docMk/>
            <pc:sldMk cId="2848382704" sldId="1190"/>
            <ac:spMk id="3" creationId="{EB8F6B20-4BB5-CF0C-8CFB-149AD1E17A52}"/>
          </ac:spMkLst>
        </pc:spChg>
        <pc:spChg chg="mod">
          <ac:chgData name="Bethany Whitaker" userId="8ee3d17a-120e-4cba-80ab-3c3a2a860d70" providerId="ADAL" clId="{8C32AD49-FD96-428B-9CE1-F373550CBC2F}" dt="2023-02-21T17:50:48.503" v="4101" actId="12"/>
          <ac:spMkLst>
            <pc:docMk/>
            <pc:sldMk cId="2848382704" sldId="1190"/>
            <ac:spMk id="5" creationId="{AF8AAD05-6259-7CF0-90CF-A736A00B7F72}"/>
          </ac:spMkLst>
        </pc:spChg>
      </pc:sldChg>
      <pc:sldChg chg="modSp add mod modNotesTx">
        <pc:chgData name="Bethany Whitaker" userId="8ee3d17a-120e-4cba-80ab-3c3a2a860d70" providerId="ADAL" clId="{8C32AD49-FD96-428B-9CE1-F373550CBC2F}" dt="2023-02-21T18:53:45.024" v="9764" actId="14100"/>
        <pc:sldMkLst>
          <pc:docMk/>
          <pc:sldMk cId="283957132" sldId="1191"/>
        </pc:sldMkLst>
        <pc:spChg chg="mod">
          <ac:chgData name="Bethany Whitaker" userId="8ee3d17a-120e-4cba-80ab-3c3a2a860d70" providerId="ADAL" clId="{8C32AD49-FD96-428B-9CE1-F373550CBC2F}" dt="2023-02-21T16:21:32.714" v="1387" actId="14100"/>
          <ac:spMkLst>
            <pc:docMk/>
            <pc:sldMk cId="283957132" sldId="1191"/>
            <ac:spMk id="2" creationId="{B6162926-4706-1BEA-77FE-E32ED6A17071}"/>
          </ac:spMkLst>
        </pc:spChg>
        <pc:spChg chg="mod">
          <ac:chgData name="Bethany Whitaker" userId="8ee3d17a-120e-4cba-80ab-3c3a2a860d70" providerId="ADAL" clId="{8C32AD49-FD96-428B-9CE1-F373550CBC2F}" dt="2023-02-21T16:18:02.305" v="774" actId="20577"/>
          <ac:spMkLst>
            <pc:docMk/>
            <pc:sldMk cId="283957132" sldId="1191"/>
            <ac:spMk id="4" creationId="{E1A91A9C-8CD4-4D0A-A869-92F64087A6A9}"/>
          </ac:spMkLst>
        </pc:spChg>
        <pc:spChg chg="mod">
          <ac:chgData name="Bethany Whitaker" userId="8ee3d17a-120e-4cba-80ab-3c3a2a860d70" providerId="ADAL" clId="{8C32AD49-FD96-428B-9CE1-F373550CBC2F}" dt="2023-02-21T18:53:45.024" v="9764" actId="14100"/>
          <ac:spMkLst>
            <pc:docMk/>
            <pc:sldMk cId="283957132" sldId="1191"/>
            <ac:spMk id="6" creationId="{84447A02-263E-4B95-A075-75155B74710E}"/>
          </ac:spMkLst>
        </pc:spChg>
      </pc:sldChg>
      <pc:sldChg chg="add del">
        <pc:chgData name="Bethany Whitaker" userId="8ee3d17a-120e-4cba-80ab-3c3a2a860d70" providerId="ADAL" clId="{8C32AD49-FD96-428B-9CE1-F373550CBC2F}" dt="2023-02-21T16:24:56.139" v="2067" actId="47"/>
        <pc:sldMkLst>
          <pc:docMk/>
          <pc:sldMk cId="3418398882" sldId="1192"/>
        </pc:sldMkLst>
      </pc:sldChg>
      <pc:sldChg chg="modSp add mod ord modNotesTx">
        <pc:chgData name="Bethany Whitaker" userId="8ee3d17a-120e-4cba-80ab-3c3a2a860d70" providerId="ADAL" clId="{8C32AD49-FD96-428B-9CE1-F373550CBC2F}" dt="2023-02-21T18:53:49.098" v="9765" actId="14100"/>
        <pc:sldMkLst>
          <pc:docMk/>
          <pc:sldMk cId="56995172" sldId="1193"/>
        </pc:sldMkLst>
        <pc:spChg chg="mod">
          <ac:chgData name="Bethany Whitaker" userId="8ee3d17a-120e-4cba-80ab-3c3a2a860d70" providerId="ADAL" clId="{8C32AD49-FD96-428B-9CE1-F373550CBC2F}" dt="2023-02-21T16:22:43.864" v="1529" actId="6549"/>
          <ac:spMkLst>
            <pc:docMk/>
            <pc:sldMk cId="56995172" sldId="1193"/>
            <ac:spMk id="2" creationId="{B6162926-4706-1BEA-77FE-E32ED6A17071}"/>
          </ac:spMkLst>
        </pc:spChg>
        <pc:spChg chg="mod">
          <ac:chgData name="Bethany Whitaker" userId="8ee3d17a-120e-4cba-80ab-3c3a2a860d70" providerId="ADAL" clId="{8C32AD49-FD96-428B-9CE1-F373550CBC2F}" dt="2023-02-21T18:53:49.098" v="9765" actId="14100"/>
          <ac:spMkLst>
            <pc:docMk/>
            <pc:sldMk cId="56995172" sldId="1193"/>
            <ac:spMk id="6" creationId="{84447A02-263E-4B95-A075-75155B74710E}"/>
          </ac:spMkLst>
        </pc:spChg>
      </pc:sldChg>
      <pc:sldChg chg="modSp add del mod">
        <pc:chgData name="Bethany Whitaker" userId="8ee3d17a-120e-4cba-80ab-3c3a2a860d70" providerId="ADAL" clId="{8C32AD49-FD96-428B-9CE1-F373550CBC2F}" dt="2023-02-21T17:54:06.187" v="4436" actId="47"/>
        <pc:sldMkLst>
          <pc:docMk/>
          <pc:sldMk cId="961163498" sldId="3499"/>
        </pc:sldMkLst>
        <pc:spChg chg="mod">
          <ac:chgData name="Bethany Whitaker" userId="8ee3d17a-120e-4cba-80ab-3c3a2a860d70" providerId="ADAL" clId="{8C32AD49-FD96-428B-9CE1-F373550CBC2F}" dt="2023-02-21T17:53:22.249" v="4409" actId="27636"/>
          <ac:spMkLst>
            <pc:docMk/>
            <pc:sldMk cId="961163498" sldId="3499"/>
            <ac:spMk id="7" creationId="{039C071E-4D41-4520-B257-015AEF973451}"/>
          </ac:spMkLst>
        </pc:spChg>
      </pc:sldChg>
      <pc:sldChg chg="modSp add del mod">
        <pc:chgData name="Bethany Whitaker" userId="8ee3d17a-120e-4cba-80ab-3c3a2a860d70" providerId="ADAL" clId="{8C32AD49-FD96-428B-9CE1-F373550CBC2F}" dt="2023-02-21T18:06:10.442" v="5091" actId="47"/>
        <pc:sldMkLst>
          <pc:docMk/>
          <pc:sldMk cId="147332722" sldId="3530"/>
        </pc:sldMkLst>
        <pc:spChg chg="mod">
          <ac:chgData name="Bethany Whitaker" userId="8ee3d17a-120e-4cba-80ab-3c3a2a860d70" providerId="ADAL" clId="{8C32AD49-FD96-428B-9CE1-F373550CBC2F}" dt="2023-02-21T17:53:22.267" v="4412" actId="27636"/>
          <ac:spMkLst>
            <pc:docMk/>
            <pc:sldMk cId="147332722" sldId="3530"/>
            <ac:spMk id="7" creationId="{039C071E-4D41-4520-B257-015AEF973451}"/>
          </ac:spMkLst>
        </pc:spChg>
      </pc:sldChg>
      <pc:sldChg chg="add del">
        <pc:chgData name="Bethany Whitaker" userId="8ee3d17a-120e-4cba-80ab-3c3a2a860d70" providerId="ADAL" clId="{8C32AD49-FD96-428B-9CE1-F373550CBC2F}" dt="2023-02-21T18:21:09.032" v="6254" actId="47"/>
        <pc:sldMkLst>
          <pc:docMk/>
          <pc:sldMk cId="999233909" sldId="3533"/>
        </pc:sldMkLst>
      </pc:sldChg>
      <pc:sldChg chg="modSp add del mod">
        <pc:chgData name="Bethany Whitaker" userId="8ee3d17a-120e-4cba-80ab-3c3a2a860d70" providerId="ADAL" clId="{8C32AD49-FD96-428B-9CE1-F373550CBC2F}" dt="2023-02-21T17:56:51.174" v="4527" actId="47"/>
        <pc:sldMkLst>
          <pc:docMk/>
          <pc:sldMk cId="2082583068" sldId="3534"/>
        </pc:sldMkLst>
        <pc:spChg chg="mod">
          <ac:chgData name="Bethany Whitaker" userId="8ee3d17a-120e-4cba-80ab-3c3a2a860d70" providerId="ADAL" clId="{8C32AD49-FD96-428B-9CE1-F373550CBC2F}" dt="2023-02-21T17:53:22.255" v="4410" actId="27636"/>
          <ac:spMkLst>
            <pc:docMk/>
            <pc:sldMk cId="2082583068" sldId="3534"/>
            <ac:spMk id="7" creationId="{039C071E-4D41-4520-B257-015AEF973451}"/>
          </ac:spMkLst>
        </pc:spChg>
      </pc:sldChg>
      <pc:sldChg chg="add del">
        <pc:chgData name="Bethany Whitaker" userId="8ee3d17a-120e-4cba-80ab-3c3a2a860d70" providerId="ADAL" clId="{8C32AD49-FD96-428B-9CE1-F373550CBC2F}" dt="2023-02-21T18:10:43.224" v="5354" actId="47"/>
        <pc:sldMkLst>
          <pc:docMk/>
          <pc:sldMk cId="3569378007" sldId="3535"/>
        </pc:sldMkLst>
      </pc:sldChg>
      <pc:sldChg chg="modSp add del mod">
        <pc:chgData name="Bethany Whitaker" userId="8ee3d17a-120e-4cba-80ab-3c3a2a860d70" providerId="ADAL" clId="{8C32AD49-FD96-428B-9CE1-F373550CBC2F}" dt="2023-02-21T18:10:43.910" v="5355" actId="47"/>
        <pc:sldMkLst>
          <pc:docMk/>
          <pc:sldMk cId="520876367" sldId="3536"/>
        </pc:sldMkLst>
        <pc:spChg chg="mod">
          <ac:chgData name="Bethany Whitaker" userId="8ee3d17a-120e-4cba-80ab-3c3a2a860d70" providerId="ADAL" clId="{8C32AD49-FD96-428B-9CE1-F373550CBC2F}" dt="2023-02-21T17:53:22.286" v="4416" actId="27636"/>
          <ac:spMkLst>
            <pc:docMk/>
            <pc:sldMk cId="520876367" sldId="3536"/>
            <ac:spMk id="7" creationId="{039C071E-4D41-4520-B257-015AEF973451}"/>
          </ac:spMkLst>
        </pc:spChg>
      </pc:sldChg>
      <pc:sldChg chg="modSp add del mod">
        <pc:chgData name="Bethany Whitaker" userId="8ee3d17a-120e-4cba-80ab-3c3a2a860d70" providerId="ADAL" clId="{8C32AD49-FD96-428B-9CE1-F373550CBC2F}" dt="2023-02-21T18:10:44.944" v="5356" actId="47"/>
        <pc:sldMkLst>
          <pc:docMk/>
          <pc:sldMk cId="3647009270" sldId="3537"/>
        </pc:sldMkLst>
        <pc:spChg chg="mod">
          <ac:chgData name="Bethany Whitaker" userId="8ee3d17a-120e-4cba-80ab-3c3a2a860d70" providerId="ADAL" clId="{8C32AD49-FD96-428B-9CE1-F373550CBC2F}" dt="2023-02-21T17:53:22.292" v="4417" actId="27636"/>
          <ac:spMkLst>
            <pc:docMk/>
            <pc:sldMk cId="3647009270" sldId="3537"/>
            <ac:spMk id="7" creationId="{039C071E-4D41-4520-B257-015AEF973451}"/>
          </ac:spMkLst>
        </pc:spChg>
      </pc:sldChg>
      <pc:sldChg chg="modSp add del mod">
        <pc:chgData name="Bethany Whitaker" userId="8ee3d17a-120e-4cba-80ab-3c3a2a860d70" providerId="ADAL" clId="{8C32AD49-FD96-428B-9CE1-F373550CBC2F}" dt="2023-02-21T18:17:13.150" v="5908" actId="47"/>
        <pc:sldMkLst>
          <pc:docMk/>
          <pc:sldMk cId="3556191928" sldId="3539"/>
        </pc:sldMkLst>
        <pc:spChg chg="mod">
          <ac:chgData name="Bethany Whitaker" userId="8ee3d17a-120e-4cba-80ab-3c3a2a860d70" providerId="ADAL" clId="{8C32AD49-FD96-428B-9CE1-F373550CBC2F}" dt="2023-02-21T17:53:22.274" v="4414" actId="27636"/>
          <ac:spMkLst>
            <pc:docMk/>
            <pc:sldMk cId="3556191928" sldId="3539"/>
            <ac:spMk id="7" creationId="{039C071E-4D41-4520-B257-015AEF973451}"/>
          </ac:spMkLst>
        </pc:spChg>
      </pc:sldChg>
      <pc:sldChg chg="add del">
        <pc:chgData name="Bethany Whitaker" userId="8ee3d17a-120e-4cba-80ab-3c3a2a860d70" providerId="ADAL" clId="{8C32AD49-FD96-428B-9CE1-F373550CBC2F}" dt="2023-02-21T17:53:59.377" v="4435" actId="47"/>
        <pc:sldMkLst>
          <pc:docMk/>
          <pc:sldMk cId="2151164799" sldId="3561"/>
        </pc:sldMkLst>
      </pc:sldChg>
      <pc:sldChg chg="modSp add del mod">
        <pc:chgData name="Bethany Whitaker" userId="8ee3d17a-120e-4cba-80ab-3c3a2a860d70" providerId="ADAL" clId="{8C32AD49-FD96-428B-9CE1-F373550CBC2F}" dt="2023-02-21T17:56:53.667" v="4528" actId="47"/>
        <pc:sldMkLst>
          <pc:docMk/>
          <pc:sldMk cId="1105535454" sldId="3566"/>
        </pc:sldMkLst>
        <pc:spChg chg="mod">
          <ac:chgData name="Bethany Whitaker" userId="8ee3d17a-120e-4cba-80ab-3c3a2a860d70" providerId="ADAL" clId="{8C32AD49-FD96-428B-9CE1-F373550CBC2F}" dt="2023-02-21T17:53:22.263" v="4411" actId="27636"/>
          <ac:spMkLst>
            <pc:docMk/>
            <pc:sldMk cId="1105535454" sldId="3566"/>
            <ac:spMk id="7" creationId="{039C071E-4D41-4520-B257-015AEF973451}"/>
          </ac:spMkLst>
        </pc:spChg>
      </pc:sldChg>
      <pc:sldChg chg="add del">
        <pc:chgData name="Bethany Whitaker" userId="8ee3d17a-120e-4cba-80ab-3c3a2a860d70" providerId="ADAL" clId="{8C32AD49-FD96-428B-9CE1-F373550CBC2F}" dt="2023-02-21T17:59:20.564" v="4721" actId="47"/>
        <pc:sldMkLst>
          <pc:docMk/>
          <pc:sldMk cId="2244292344" sldId="3567"/>
        </pc:sldMkLst>
      </pc:sldChg>
      <pc:sldChg chg="modSp add del mod">
        <pc:chgData name="Bethany Whitaker" userId="8ee3d17a-120e-4cba-80ab-3c3a2a860d70" providerId="ADAL" clId="{8C32AD49-FD96-428B-9CE1-F373550CBC2F}" dt="2023-02-21T18:10:31.497" v="5353" actId="47"/>
        <pc:sldMkLst>
          <pc:docMk/>
          <pc:sldMk cId="2462315907" sldId="3568"/>
        </pc:sldMkLst>
        <pc:spChg chg="mod">
          <ac:chgData name="Bethany Whitaker" userId="8ee3d17a-120e-4cba-80ab-3c3a2a860d70" providerId="ADAL" clId="{8C32AD49-FD96-428B-9CE1-F373550CBC2F}" dt="2023-02-21T17:53:22.271" v="4413" actId="27636"/>
          <ac:spMkLst>
            <pc:docMk/>
            <pc:sldMk cId="2462315907" sldId="3568"/>
            <ac:spMk id="7" creationId="{039C071E-4D41-4520-B257-015AEF973451}"/>
          </ac:spMkLst>
        </pc:spChg>
      </pc:sldChg>
      <pc:sldChg chg="modSp add del mod">
        <pc:chgData name="Bethany Whitaker" userId="8ee3d17a-120e-4cba-80ab-3c3a2a860d70" providerId="ADAL" clId="{8C32AD49-FD96-428B-9CE1-F373550CBC2F}" dt="2023-02-21T18:21:03.908" v="6253" actId="47"/>
        <pc:sldMkLst>
          <pc:docMk/>
          <pc:sldMk cId="3699180339" sldId="3569"/>
        </pc:sldMkLst>
        <pc:spChg chg="mod">
          <ac:chgData name="Bethany Whitaker" userId="8ee3d17a-120e-4cba-80ab-3c3a2a860d70" providerId="ADAL" clId="{8C32AD49-FD96-428B-9CE1-F373550CBC2F}" dt="2023-02-21T17:53:22.281" v="4415" actId="27636"/>
          <ac:spMkLst>
            <pc:docMk/>
            <pc:sldMk cId="3699180339" sldId="3569"/>
            <ac:spMk id="7" creationId="{039C071E-4D41-4520-B257-015AEF973451}"/>
          </ac:spMkLst>
        </pc:spChg>
      </pc:sldChg>
      <pc:sldChg chg="add">
        <pc:chgData name="Bethany Whitaker" userId="8ee3d17a-120e-4cba-80ab-3c3a2a860d70" providerId="ADAL" clId="{8C32AD49-FD96-428B-9CE1-F373550CBC2F}" dt="2023-02-21T17:53:32.046" v="4418"/>
        <pc:sldMkLst>
          <pc:docMk/>
          <pc:sldMk cId="866915861" sldId="3570"/>
        </pc:sldMkLst>
      </pc:sldChg>
      <pc:sldChg chg="addSp delSp modSp new mod modClrScheme chgLayout">
        <pc:chgData name="Bethany Whitaker" userId="8ee3d17a-120e-4cba-80ab-3c3a2a860d70" providerId="ADAL" clId="{8C32AD49-FD96-428B-9CE1-F373550CBC2F}" dt="2023-02-21T18:00:02.098" v="4732" actId="20577"/>
        <pc:sldMkLst>
          <pc:docMk/>
          <pc:sldMk cId="1478545903" sldId="3571"/>
        </pc:sldMkLst>
        <pc:spChg chg="del mod ord">
          <ac:chgData name="Bethany Whitaker" userId="8ee3d17a-120e-4cba-80ab-3c3a2a860d70" providerId="ADAL" clId="{8C32AD49-FD96-428B-9CE1-F373550CBC2F}" dt="2023-02-21T17:54:20.527" v="4438" actId="700"/>
          <ac:spMkLst>
            <pc:docMk/>
            <pc:sldMk cId="1478545903" sldId="3571"/>
            <ac:spMk id="2" creationId="{0601DAD8-6BED-D52D-F4BB-7CEC0D2DE9D3}"/>
          </ac:spMkLst>
        </pc:spChg>
        <pc:spChg chg="del mod ord">
          <ac:chgData name="Bethany Whitaker" userId="8ee3d17a-120e-4cba-80ab-3c3a2a860d70" providerId="ADAL" clId="{8C32AD49-FD96-428B-9CE1-F373550CBC2F}" dt="2023-02-21T17:54:20.527" v="4438" actId="700"/>
          <ac:spMkLst>
            <pc:docMk/>
            <pc:sldMk cId="1478545903" sldId="3571"/>
            <ac:spMk id="3" creationId="{1E39F518-FEA7-D713-27CC-019CEFBF517B}"/>
          </ac:spMkLst>
        </pc:spChg>
        <pc:spChg chg="add mod ord">
          <ac:chgData name="Bethany Whitaker" userId="8ee3d17a-120e-4cba-80ab-3c3a2a860d70" providerId="ADAL" clId="{8C32AD49-FD96-428B-9CE1-F373550CBC2F}" dt="2023-02-21T18:00:02.098" v="4732" actId="20577"/>
          <ac:spMkLst>
            <pc:docMk/>
            <pc:sldMk cId="1478545903" sldId="3571"/>
            <ac:spMk id="4" creationId="{C467FF46-2F92-29CB-D7E9-021DCD52B6D3}"/>
          </ac:spMkLst>
        </pc:spChg>
        <pc:spChg chg="add mod ord">
          <ac:chgData name="Bethany Whitaker" userId="8ee3d17a-120e-4cba-80ab-3c3a2a860d70" providerId="ADAL" clId="{8C32AD49-FD96-428B-9CE1-F373550CBC2F}" dt="2023-02-21T17:56:43.834" v="4525" actId="6549"/>
          <ac:spMkLst>
            <pc:docMk/>
            <pc:sldMk cId="1478545903" sldId="3571"/>
            <ac:spMk id="5" creationId="{2A786EE9-4578-677B-C4E5-F99F10670607}"/>
          </ac:spMkLst>
        </pc:spChg>
        <pc:spChg chg="add mod ord">
          <ac:chgData name="Bethany Whitaker" userId="8ee3d17a-120e-4cba-80ab-3c3a2a860d70" providerId="ADAL" clId="{8C32AD49-FD96-428B-9CE1-F373550CBC2F}" dt="2023-02-21T17:54:28.774" v="4460" actId="20577"/>
          <ac:spMkLst>
            <pc:docMk/>
            <pc:sldMk cId="1478545903" sldId="3571"/>
            <ac:spMk id="6" creationId="{65888FA4-C6E5-53D5-167E-FDB8853FD17C}"/>
          </ac:spMkLst>
        </pc:spChg>
        <pc:picChg chg="add mod">
          <ac:chgData name="Bethany Whitaker" userId="8ee3d17a-120e-4cba-80ab-3c3a2a860d70" providerId="ADAL" clId="{8C32AD49-FD96-428B-9CE1-F373550CBC2F}" dt="2023-02-21T17:55:24.893" v="4477" actId="1076"/>
          <ac:picMkLst>
            <pc:docMk/>
            <pc:sldMk cId="1478545903" sldId="3571"/>
            <ac:picMk id="7" creationId="{7675EB8D-6D3F-D7A6-AC17-6B94B53F36F0}"/>
          </ac:picMkLst>
        </pc:picChg>
      </pc:sldChg>
      <pc:sldChg chg="addSp delSp modSp add mod modNotesTx">
        <pc:chgData name="Bethany Whitaker" userId="8ee3d17a-120e-4cba-80ab-3c3a2a860d70" providerId="ADAL" clId="{8C32AD49-FD96-428B-9CE1-F373550CBC2F}" dt="2023-02-21T18:03:46.556" v="4969" actId="14100"/>
        <pc:sldMkLst>
          <pc:docMk/>
          <pc:sldMk cId="3486206570" sldId="3572"/>
        </pc:sldMkLst>
        <pc:spChg chg="mod">
          <ac:chgData name="Bethany Whitaker" userId="8ee3d17a-120e-4cba-80ab-3c3a2a860d70" providerId="ADAL" clId="{8C32AD49-FD96-428B-9CE1-F373550CBC2F}" dt="2023-02-21T18:00:18.492" v="4760" actId="20577"/>
          <ac:spMkLst>
            <pc:docMk/>
            <pc:sldMk cId="3486206570" sldId="3572"/>
            <ac:spMk id="4" creationId="{C467FF46-2F92-29CB-D7E9-021DCD52B6D3}"/>
          </ac:spMkLst>
        </pc:spChg>
        <pc:spChg chg="mod">
          <ac:chgData name="Bethany Whitaker" userId="8ee3d17a-120e-4cba-80ab-3c3a2a860d70" providerId="ADAL" clId="{8C32AD49-FD96-428B-9CE1-F373550CBC2F}" dt="2023-02-21T18:03:36.243" v="4966" actId="6549"/>
          <ac:spMkLst>
            <pc:docMk/>
            <pc:sldMk cId="3486206570" sldId="3572"/>
            <ac:spMk id="5" creationId="{2A786EE9-4578-677B-C4E5-F99F10670607}"/>
          </ac:spMkLst>
        </pc:spChg>
        <pc:picChg chg="add mod">
          <ac:chgData name="Bethany Whitaker" userId="8ee3d17a-120e-4cba-80ab-3c3a2a860d70" providerId="ADAL" clId="{8C32AD49-FD96-428B-9CE1-F373550CBC2F}" dt="2023-02-21T18:03:11.821" v="4958" actId="1076"/>
          <ac:picMkLst>
            <pc:docMk/>
            <pc:sldMk cId="3486206570" sldId="3572"/>
            <ac:picMk id="2" creationId="{1356ECAB-4F70-E047-FF5C-BD3C9084F55A}"/>
          </ac:picMkLst>
        </pc:picChg>
        <pc:picChg chg="del">
          <ac:chgData name="Bethany Whitaker" userId="8ee3d17a-120e-4cba-80ab-3c3a2a860d70" providerId="ADAL" clId="{8C32AD49-FD96-428B-9CE1-F373550CBC2F}" dt="2023-02-21T17:57:11.508" v="4530" actId="478"/>
          <ac:picMkLst>
            <pc:docMk/>
            <pc:sldMk cId="3486206570" sldId="3572"/>
            <ac:picMk id="7" creationId="{7675EB8D-6D3F-D7A6-AC17-6B94B53F36F0}"/>
          </ac:picMkLst>
        </pc:picChg>
        <pc:cxnChg chg="add mod">
          <ac:chgData name="Bethany Whitaker" userId="8ee3d17a-120e-4cba-80ab-3c3a2a860d70" providerId="ADAL" clId="{8C32AD49-FD96-428B-9CE1-F373550CBC2F}" dt="2023-02-21T18:03:46.556" v="4969" actId="14100"/>
          <ac:cxnSpMkLst>
            <pc:docMk/>
            <pc:sldMk cId="3486206570" sldId="3572"/>
            <ac:cxnSpMk id="8" creationId="{3FB7209C-D770-F8FE-8FE0-EBE2A8E8B431}"/>
          </ac:cxnSpMkLst>
        </pc:cxnChg>
        <pc:cxnChg chg="add mod">
          <ac:chgData name="Bethany Whitaker" userId="8ee3d17a-120e-4cba-80ab-3c3a2a860d70" providerId="ADAL" clId="{8C32AD49-FD96-428B-9CE1-F373550CBC2F}" dt="2023-02-21T18:03:42.438" v="4968" actId="14100"/>
          <ac:cxnSpMkLst>
            <pc:docMk/>
            <pc:sldMk cId="3486206570" sldId="3572"/>
            <ac:cxnSpMk id="12" creationId="{3D31963D-FF56-C3C1-BD7C-972CC25AC936}"/>
          </ac:cxnSpMkLst>
        </pc:cxnChg>
      </pc:sldChg>
      <pc:sldChg chg="addSp delSp modSp add mod modNotesTx">
        <pc:chgData name="Bethany Whitaker" userId="8ee3d17a-120e-4cba-80ab-3c3a2a860d70" providerId="ADAL" clId="{8C32AD49-FD96-428B-9CE1-F373550CBC2F}" dt="2023-02-21T18:08:07.974" v="5199" actId="1076"/>
        <pc:sldMkLst>
          <pc:docMk/>
          <pc:sldMk cId="3308592895" sldId="3573"/>
        </pc:sldMkLst>
        <pc:spChg chg="mod">
          <ac:chgData name="Bethany Whitaker" userId="8ee3d17a-120e-4cba-80ab-3c3a2a860d70" providerId="ADAL" clId="{8C32AD49-FD96-428B-9CE1-F373550CBC2F}" dt="2023-02-21T18:06:22.101" v="5095" actId="20577"/>
          <ac:spMkLst>
            <pc:docMk/>
            <pc:sldMk cId="3308592895" sldId="3573"/>
            <ac:spMk id="4" creationId="{C467FF46-2F92-29CB-D7E9-021DCD52B6D3}"/>
          </ac:spMkLst>
        </pc:spChg>
        <pc:spChg chg="mod">
          <ac:chgData name="Bethany Whitaker" userId="8ee3d17a-120e-4cba-80ab-3c3a2a860d70" providerId="ADAL" clId="{8C32AD49-FD96-428B-9CE1-F373550CBC2F}" dt="2023-02-21T18:07:56.821" v="5196" actId="20577"/>
          <ac:spMkLst>
            <pc:docMk/>
            <pc:sldMk cId="3308592895" sldId="3573"/>
            <ac:spMk id="5" creationId="{2A786EE9-4578-677B-C4E5-F99F10670607}"/>
          </ac:spMkLst>
        </pc:spChg>
        <pc:picChg chg="del">
          <ac:chgData name="Bethany Whitaker" userId="8ee3d17a-120e-4cba-80ab-3c3a2a860d70" providerId="ADAL" clId="{8C32AD49-FD96-428B-9CE1-F373550CBC2F}" dt="2023-02-21T18:04:17.284" v="4987" actId="478"/>
          <ac:picMkLst>
            <pc:docMk/>
            <pc:sldMk cId="3308592895" sldId="3573"/>
            <ac:picMk id="2" creationId="{1356ECAB-4F70-E047-FF5C-BD3C9084F55A}"/>
          </ac:picMkLst>
        </pc:picChg>
        <pc:picChg chg="add mod">
          <ac:chgData name="Bethany Whitaker" userId="8ee3d17a-120e-4cba-80ab-3c3a2a860d70" providerId="ADAL" clId="{8C32AD49-FD96-428B-9CE1-F373550CBC2F}" dt="2023-02-21T18:04:24.992" v="4989" actId="1076"/>
          <ac:picMkLst>
            <pc:docMk/>
            <pc:sldMk cId="3308592895" sldId="3573"/>
            <ac:picMk id="3" creationId="{C3A8A311-49B3-57D1-5827-07024941EEBD}"/>
          </ac:picMkLst>
        </pc:picChg>
        <pc:cxnChg chg="add mod">
          <ac:chgData name="Bethany Whitaker" userId="8ee3d17a-120e-4cba-80ab-3c3a2a860d70" providerId="ADAL" clId="{8C32AD49-FD96-428B-9CE1-F373550CBC2F}" dt="2023-02-21T18:06:49.394" v="5122" actId="1076"/>
          <ac:cxnSpMkLst>
            <pc:docMk/>
            <pc:sldMk cId="3308592895" sldId="3573"/>
            <ac:cxnSpMk id="7" creationId="{59FB55BE-8210-85F8-C72F-15AA8FE006EE}"/>
          </ac:cxnSpMkLst>
        </pc:cxnChg>
        <pc:cxnChg chg="mod">
          <ac:chgData name="Bethany Whitaker" userId="8ee3d17a-120e-4cba-80ab-3c3a2a860d70" providerId="ADAL" clId="{8C32AD49-FD96-428B-9CE1-F373550CBC2F}" dt="2023-02-21T18:07:42.253" v="5171" actId="14100"/>
          <ac:cxnSpMkLst>
            <pc:docMk/>
            <pc:sldMk cId="3308592895" sldId="3573"/>
            <ac:cxnSpMk id="8" creationId="{3FB7209C-D770-F8FE-8FE0-EBE2A8E8B431}"/>
          </ac:cxnSpMkLst>
        </pc:cxnChg>
        <pc:cxnChg chg="mod">
          <ac:chgData name="Bethany Whitaker" userId="8ee3d17a-120e-4cba-80ab-3c3a2a860d70" providerId="ADAL" clId="{8C32AD49-FD96-428B-9CE1-F373550CBC2F}" dt="2023-02-21T18:08:07.974" v="5199" actId="1076"/>
          <ac:cxnSpMkLst>
            <pc:docMk/>
            <pc:sldMk cId="3308592895" sldId="3573"/>
            <ac:cxnSpMk id="12" creationId="{3D31963D-FF56-C3C1-BD7C-972CC25AC936}"/>
          </ac:cxnSpMkLst>
        </pc:cxnChg>
      </pc:sldChg>
      <pc:sldChg chg="add del">
        <pc:chgData name="Bethany Whitaker" userId="8ee3d17a-120e-4cba-80ab-3c3a2a860d70" providerId="ADAL" clId="{8C32AD49-FD96-428B-9CE1-F373550CBC2F}" dt="2023-02-21T18:03:54.674" v="4970" actId="47"/>
        <pc:sldMkLst>
          <pc:docMk/>
          <pc:sldMk cId="4075327137" sldId="3573"/>
        </pc:sldMkLst>
      </pc:sldChg>
      <pc:sldChg chg="addSp delSp modSp add mod modNotesTx">
        <pc:chgData name="Bethany Whitaker" userId="8ee3d17a-120e-4cba-80ab-3c3a2a860d70" providerId="ADAL" clId="{8C32AD49-FD96-428B-9CE1-F373550CBC2F}" dt="2023-02-21T18:10:29.803" v="5352"/>
        <pc:sldMkLst>
          <pc:docMk/>
          <pc:sldMk cId="1955763930" sldId="3574"/>
        </pc:sldMkLst>
        <pc:spChg chg="mod">
          <ac:chgData name="Bethany Whitaker" userId="8ee3d17a-120e-4cba-80ab-3c3a2a860d70" providerId="ADAL" clId="{8C32AD49-FD96-428B-9CE1-F373550CBC2F}" dt="2023-02-21T18:08:44.940" v="5205" actId="6549"/>
          <ac:spMkLst>
            <pc:docMk/>
            <pc:sldMk cId="1955763930" sldId="3574"/>
            <ac:spMk id="4" creationId="{C467FF46-2F92-29CB-D7E9-021DCD52B6D3}"/>
          </ac:spMkLst>
        </pc:spChg>
        <pc:spChg chg="mod">
          <ac:chgData name="Bethany Whitaker" userId="8ee3d17a-120e-4cba-80ab-3c3a2a860d70" providerId="ADAL" clId="{8C32AD49-FD96-428B-9CE1-F373550CBC2F}" dt="2023-02-21T18:10:19.986" v="5351" actId="20577"/>
          <ac:spMkLst>
            <pc:docMk/>
            <pc:sldMk cId="1955763930" sldId="3574"/>
            <ac:spMk id="5" creationId="{2A786EE9-4578-677B-C4E5-F99F10670607}"/>
          </ac:spMkLst>
        </pc:spChg>
        <pc:picChg chg="add mod">
          <ac:chgData name="Bethany Whitaker" userId="8ee3d17a-120e-4cba-80ab-3c3a2a860d70" providerId="ADAL" clId="{8C32AD49-FD96-428B-9CE1-F373550CBC2F}" dt="2023-02-21T18:09:31.887" v="5272" actId="1076"/>
          <ac:picMkLst>
            <pc:docMk/>
            <pc:sldMk cId="1955763930" sldId="3574"/>
            <ac:picMk id="2" creationId="{37B4466F-45D4-5CC0-EF80-C942651EFC4A}"/>
          </ac:picMkLst>
        </pc:picChg>
        <pc:picChg chg="del">
          <ac:chgData name="Bethany Whitaker" userId="8ee3d17a-120e-4cba-80ab-3c3a2a860d70" providerId="ADAL" clId="{8C32AD49-FD96-428B-9CE1-F373550CBC2F}" dt="2023-02-21T18:08:47.685" v="5206" actId="478"/>
          <ac:picMkLst>
            <pc:docMk/>
            <pc:sldMk cId="1955763930" sldId="3574"/>
            <ac:picMk id="3" creationId="{C3A8A311-49B3-57D1-5827-07024941EEBD}"/>
          </ac:picMkLst>
        </pc:picChg>
        <pc:cxnChg chg="del">
          <ac:chgData name="Bethany Whitaker" userId="8ee3d17a-120e-4cba-80ab-3c3a2a860d70" providerId="ADAL" clId="{8C32AD49-FD96-428B-9CE1-F373550CBC2F}" dt="2023-02-21T18:09:25.276" v="5267" actId="478"/>
          <ac:cxnSpMkLst>
            <pc:docMk/>
            <pc:sldMk cId="1955763930" sldId="3574"/>
            <ac:cxnSpMk id="7" creationId="{59FB55BE-8210-85F8-C72F-15AA8FE006EE}"/>
          </ac:cxnSpMkLst>
        </pc:cxnChg>
        <pc:cxnChg chg="del">
          <ac:chgData name="Bethany Whitaker" userId="8ee3d17a-120e-4cba-80ab-3c3a2a860d70" providerId="ADAL" clId="{8C32AD49-FD96-428B-9CE1-F373550CBC2F}" dt="2023-02-21T18:09:26.205" v="5268" actId="478"/>
          <ac:cxnSpMkLst>
            <pc:docMk/>
            <pc:sldMk cId="1955763930" sldId="3574"/>
            <ac:cxnSpMk id="8" creationId="{3FB7209C-D770-F8FE-8FE0-EBE2A8E8B431}"/>
          </ac:cxnSpMkLst>
        </pc:cxnChg>
        <pc:cxnChg chg="del">
          <ac:chgData name="Bethany Whitaker" userId="8ee3d17a-120e-4cba-80ab-3c3a2a860d70" providerId="ADAL" clId="{8C32AD49-FD96-428B-9CE1-F373550CBC2F}" dt="2023-02-21T18:09:26.896" v="5269" actId="478"/>
          <ac:cxnSpMkLst>
            <pc:docMk/>
            <pc:sldMk cId="1955763930" sldId="3574"/>
            <ac:cxnSpMk id="12" creationId="{3D31963D-FF56-C3C1-BD7C-972CC25AC936}"/>
          </ac:cxnSpMkLst>
        </pc:cxnChg>
      </pc:sldChg>
      <pc:sldChg chg="delSp modSp add mod modNotesTx">
        <pc:chgData name="Bethany Whitaker" userId="8ee3d17a-120e-4cba-80ab-3c3a2a860d70" providerId="ADAL" clId="{8C32AD49-FD96-428B-9CE1-F373550CBC2F}" dt="2023-02-21T18:17:23.935" v="5931" actId="6549"/>
        <pc:sldMkLst>
          <pc:docMk/>
          <pc:sldMk cId="926506621" sldId="3575"/>
        </pc:sldMkLst>
        <pc:spChg chg="mod">
          <ac:chgData name="Bethany Whitaker" userId="8ee3d17a-120e-4cba-80ab-3c3a2a860d70" providerId="ADAL" clId="{8C32AD49-FD96-428B-9CE1-F373550CBC2F}" dt="2023-02-21T18:17:23.935" v="5931" actId="6549"/>
          <ac:spMkLst>
            <pc:docMk/>
            <pc:sldMk cId="926506621" sldId="3575"/>
            <ac:spMk id="4" creationId="{C467FF46-2F92-29CB-D7E9-021DCD52B6D3}"/>
          </ac:spMkLst>
        </pc:spChg>
        <pc:spChg chg="mod">
          <ac:chgData name="Bethany Whitaker" userId="8ee3d17a-120e-4cba-80ab-3c3a2a860d70" providerId="ADAL" clId="{8C32AD49-FD96-428B-9CE1-F373550CBC2F}" dt="2023-02-21T18:17:00.242" v="5906" actId="14100"/>
          <ac:spMkLst>
            <pc:docMk/>
            <pc:sldMk cId="926506621" sldId="3575"/>
            <ac:spMk id="5" creationId="{2A786EE9-4578-677B-C4E5-F99F10670607}"/>
          </ac:spMkLst>
        </pc:spChg>
        <pc:picChg chg="del">
          <ac:chgData name="Bethany Whitaker" userId="8ee3d17a-120e-4cba-80ab-3c3a2a860d70" providerId="ADAL" clId="{8C32AD49-FD96-428B-9CE1-F373550CBC2F}" dt="2023-02-21T18:10:57.787" v="5369" actId="478"/>
          <ac:picMkLst>
            <pc:docMk/>
            <pc:sldMk cId="926506621" sldId="3575"/>
            <ac:picMk id="2" creationId="{37B4466F-45D4-5CC0-EF80-C942651EFC4A}"/>
          </ac:picMkLst>
        </pc:picChg>
      </pc:sldChg>
      <pc:sldChg chg="modSp add mod modNotesTx">
        <pc:chgData name="Bethany Whitaker" userId="8ee3d17a-120e-4cba-80ab-3c3a2a860d70" providerId="ADAL" clId="{8C32AD49-FD96-428B-9CE1-F373550CBC2F}" dt="2023-02-21T18:20:59.749" v="6252"/>
        <pc:sldMkLst>
          <pc:docMk/>
          <pc:sldMk cId="3238736424" sldId="3576"/>
        </pc:sldMkLst>
        <pc:spChg chg="mod">
          <ac:chgData name="Bethany Whitaker" userId="8ee3d17a-120e-4cba-80ab-3c3a2a860d70" providerId="ADAL" clId="{8C32AD49-FD96-428B-9CE1-F373550CBC2F}" dt="2023-02-21T18:17:30.557" v="5951" actId="6549"/>
          <ac:spMkLst>
            <pc:docMk/>
            <pc:sldMk cId="3238736424" sldId="3576"/>
            <ac:spMk id="4" creationId="{C467FF46-2F92-29CB-D7E9-021DCD52B6D3}"/>
          </ac:spMkLst>
        </pc:spChg>
        <pc:spChg chg="mod">
          <ac:chgData name="Bethany Whitaker" userId="8ee3d17a-120e-4cba-80ab-3c3a2a860d70" providerId="ADAL" clId="{8C32AD49-FD96-428B-9CE1-F373550CBC2F}" dt="2023-02-21T18:20:51.678" v="6251" actId="108"/>
          <ac:spMkLst>
            <pc:docMk/>
            <pc:sldMk cId="3238736424" sldId="3576"/>
            <ac:spMk id="5" creationId="{2A786EE9-4578-677B-C4E5-F99F10670607}"/>
          </ac:spMkLst>
        </pc:spChg>
      </pc:sldChg>
      <pc:sldChg chg="addSp delSp modSp new add del mod modClrScheme chgLayout modNotesTx">
        <pc:chgData name="Bethany Whitaker" userId="8ee3d17a-120e-4cba-80ab-3c3a2a860d70" providerId="ADAL" clId="{8C32AD49-FD96-428B-9CE1-F373550CBC2F}" dt="2023-02-21T18:23:57.108" v="6653" actId="2696"/>
        <pc:sldMkLst>
          <pc:docMk/>
          <pc:sldMk cId="894310194" sldId="3577"/>
        </pc:sldMkLst>
        <pc:spChg chg="del mod ord">
          <ac:chgData name="Bethany Whitaker" userId="8ee3d17a-120e-4cba-80ab-3c3a2a860d70" providerId="ADAL" clId="{8C32AD49-FD96-428B-9CE1-F373550CBC2F}" dt="2023-02-21T18:22:17.019" v="6267" actId="700"/>
          <ac:spMkLst>
            <pc:docMk/>
            <pc:sldMk cId="894310194" sldId="3577"/>
            <ac:spMk id="2" creationId="{2856C6E9-1464-8065-1273-A47122C403DE}"/>
          </ac:spMkLst>
        </pc:spChg>
        <pc:spChg chg="del mod ord">
          <ac:chgData name="Bethany Whitaker" userId="8ee3d17a-120e-4cba-80ab-3c3a2a860d70" providerId="ADAL" clId="{8C32AD49-FD96-428B-9CE1-F373550CBC2F}" dt="2023-02-21T18:22:17.019" v="6267" actId="700"/>
          <ac:spMkLst>
            <pc:docMk/>
            <pc:sldMk cId="894310194" sldId="3577"/>
            <ac:spMk id="3" creationId="{C4529F04-96F3-B42B-97DF-3D6E6CC68127}"/>
          </ac:spMkLst>
        </pc:spChg>
        <pc:spChg chg="add mod ord">
          <ac:chgData name="Bethany Whitaker" userId="8ee3d17a-120e-4cba-80ab-3c3a2a860d70" providerId="ADAL" clId="{8C32AD49-FD96-428B-9CE1-F373550CBC2F}" dt="2023-02-21T18:22:24.975" v="6294" actId="20577"/>
          <ac:spMkLst>
            <pc:docMk/>
            <pc:sldMk cId="894310194" sldId="3577"/>
            <ac:spMk id="4" creationId="{BF86DEA1-F5C8-62E8-AC23-E51C1DEA7B32}"/>
          </ac:spMkLst>
        </pc:spChg>
        <pc:spChg chg="add mod ord">
          <ac:chgData name="Bethany Whitaker" userId="8ee3d17a-120e-4cba-80ab-3c3a2a860d70" providerId="ADAL" clId="{8C32AD49-FD96-428B-9CE1-F373550CBC2F}" dt="2023-02-21T18:22:53.766" v="6399" actId="20577"/>
          <ac:spMkLst>
            <pc:docMk/>
            <pc:sldMk cId="894310194" sldId="3577"/>
            <ac:spMk id="5" creationId="{3F78F943-64D0-9054-F3CF-1DA8C6F14DD6}"/>
          </ac:spMkLst>
        </pc:spChg>
        <pc:spChg chg="add mod ord">
          <ac:chgData name="Bethany Whitaker" userId="8ee3d17a-120e-4cba-80ab-3c3a2a860d70" providerId="ADAL" clId="{8C32AD49-FD96-428B-9CE1-F373550CBC2F}" dt="2023-02-21T18:22:17.019" v="6267" actId="700"/>
          <ac:spMkLst>
            <pc:docMk/>
            <pc:sldMk cId="894310194" sldId="3577"/>
            <ac:spMk id="6" creationId="{3920C2F3-48FF-5405-7CE6-6D4232D8DC97}"/>
          </ac:spMkLst>
        </pc:spChg>
        <pc:picChg chg="add mod">
          <ac:chgData name="Bethany Whitaker" userId="8ee3d17a-120e-4cba-80ab-3c3a2a860d70" providerId="ADAL" clId="{8C32AD49-FD96-428B-9CE1-F373550CBC2F}" dt="2023-02-21T18:23:51.932" v="6651"/>
          <ac:picMkLst>
            <pc:docMk/>
            <pc:sldMk cId="894310194" sldId="3577"/>
            <ac:picMk id="7" creationId="{610AF23E-BC19-1180-A60E-4A47DF795732}"/>
          </ac:picMkLst>
        </pc:picChg>
      </pc:sldChg>
      <pc:sldChg chg="addSp delSp modSp add mod modNotesTx">
        <pc:chgData name="Bethany Whitaker" userId="8ee3d17a-120e-4cba-80ab-3c3a2a860d70" providerId="ADAL" clId="{8C32AD49-FD96-428B-9CE1-F373550CBC2F}" dt="2023-02-21T18:53:33.863" v="9763" actId="6549"/>
        <pc:sldMkLst>
          <pc:docMk/>
          <pc:sldMk cId="1037471229" sldId="3578"/>
        </pc:sldMkLst>
        <pc:spChg chg="mod">
          <ac:chgData name="Bethany Whitaker" userId="8ee3d17a-120e-4cba-80ab-3c3a2a860d70" providerId="ADAL" clId="{8C32AD49-FD96-428B-9CE1-F373550CBC2F}" dt="2023-02-21T18:24:11.542" v="6675" actId="6549"/>
          <ac:spMkLst>
            <pc:docMk/>
            <pc:sldMk cId="1037471229" sldId="3578"/>
            <ac:spMk id="4" creationId="{BF86DEA1-F5C8-62E8-AC23-E51C1DEA7B32}"/>
          </ac:spMkLst>
        </pc:spChg>
        <pc:spChg chg="mod">
          <ac:chgData name="Bethany Whitaker" userId="8ee3d17a-120e-4cba-80ab-3c3a2a860d70" providerId="ADAL" clId="{8C32AD49-FD96-428B-9CE1-F373550CBC2F}" dt="2023-02-21T18:53:33.863" v="9763" actId="6549"/>
          <ac:spMkLst>
            <pc:docMk/>
            <pc:sldMk cId="1037471229" sldId="3578"/>
            <ac:spMk id="5" creationId="{3F78F943-64D0-9054-F3CF-1DA8C6F14DD6}"/>
          </ac:spMkLst>
        </pc:spChg>
        <pc:spChg chg="mod">
          <ac:chgData name="Bethany Whitaker" userId="8ee3d17a-120e-4cba-80ab-3c3a2a860d70" providerId="ADAL" clId="{8C32AD49-FD96-428B-9CE1-F373550CBC2F}" dt="2023-02-21T18:24:07.887" v="6669" actId="20577"/>
          <ac:spMkLst>
            <pc:docMk/>
            <pc:sldMk cId="1037471229" sldId="3578"/>
            <ac:spMk id="6" creationId="{3920C2F3-48FF-5405-7CE6-6D4232D8DC97}"/>
          </ac:spMkLst>
        </pc:spChg>
        <pc:picChg chg="add mod">
          <ac:chgData name="Bethany Whitaker" userId="8ee3d17a-120e-4cba-80ab-3c3a2a860d70" providerId="ADAL" clId="{8C32AD49-FD96-428B-9CE1-F373550CBC2F}" dt="2023-02-21T18:38:14.398" v="7779" actId="1076"/>
          <ac:picMkLst>
            <pc:docMk/>
            <pc:sldMk cId="1037471229" sldId="3578"/>
            <ac:picMk id="2" creationId="{92F35FDB-C019-3103-3883-91631B0AD66B}"/>
          </ac:picMkLst>
        </pc:picChg>
        <pc:picChg chg="add mod">
          <ac:chgData name="Bethany Whitaker" userId="8ee3d17a-120e-4cba-80ab-3c3a2a860d70" providerId="ADAL" clId="{8C32AD49-FD96-428B-9CE1-F373550CBC2F}" dt="2023-02-21T18:38:16.722" v="7780" actId="1076"/>
          <ac:picMkLst>
            <pc:docMk/>
            <pc:sldMk cId="1037471229" sldId="3578"/>
            <ac:picMk id="3" creationId="{B1301835-2FF1-BCCF-D628-505A95D2BA7F}"/>
          </ac:picMkLst>
        </pc:picChg>
        <pc:picChg chg="del">
          <ac:chgData name="Bethany Whitaker" userId="8ee3d17a-120e-4cba-80ab-3c3a2a860d70" providerId="ADAL" clId="{8C32AD49-FD96-428B-9CE1-F373550CBC2F}" dt="2023-02-21T18:24:04.165" v="6655" actId="478"/>
          <ac:picMkLst>
            <pc:docMk/>
            <pc:sldMk cId="1037471229" sldId="3578"/>
            <ac:picMk id="7" creationId="{610AF23E-BC19-1180-A60E-4A47DF795732}"/>
          </ac:picMkLst>
        </pc:picChg>
        <pc:picChg chg="add mod">
          <ac:chgData name="Bethany Whitaker" userId="8ee3d17a-120e-4cba-80ab-3c3a2a860d70" providerId="ADAL" clId="{8C32AD49-FD96-428B-9CE1-F373550CBC2F}" dt="2023-02-21T18:38:34.319" v="7785" actId="1076"/>
          <ac:picMkLst>
            <pc:docMk/>
            <pc:sldMk cId="1037471229" sldId="3578"/>
            <ac:picMk id="8" creationId="{DF17A8EC-F452-9F93-C847-96B30ACD291F}"/>
          </ac:picMkLst>
        </pc:picChg>
      </pc:sldChg>
      <pc:sldChg chg="modSp new del mod">
        <pc:chgData name="Bethany Whitaker" userId="8ee3d17a-120e-4cba-80ab-3c3a2a860d70" providerId="ADAL" clId="{8C32AD49-FD96-428B-9CE1-F373550CBC2F}" dt="2023-02-21T18:41:40.301" v="7950" actId="47"/>
        <pc:sldMkLst>
          <pc:docMk/>
          <pc:sldMk cId="3669394474" sldId="3579"/>
        </pc:sldMkLst>
        <pc:spChg chg="mod">
          <ac:chgData name="Bethany Whitaker" userId="8ee3d17a-120e-4cba-80ab-3c3a2a860d70" providerId="ADAL" clId="{8C32AD49-FD96-428B-9CE1-F373550CBC2F}" dt="2023-02-21T18:40:54.326" v="7887" actId="20577"/>
          <ac:spMkLst>
            <pc:docMk/>
            <pc:sldMk cId="3669394474" sldId="3579"/>
            <ac:spMk id="2" creationId="{84E2011E-4C39-A9EF-05C2-E677AC11C899}"/>
          </ac:spMkLst>
        </pc:spChg>
        <pc:spChg chg="mod">
          <ac:chgData name="Bethany Whitaker" userId="8ee3d17a-120e-4cba-80ab-3c3a2a860d70" providerId="ADAL" clId="{8C32AD49-FD96-428B-9CE1-F373550CBC2F}" dt="2023-02-21T18:40:22.243" v="7881" actId="20577"/>
          <ac:spMkLst>
            <pc:docMk/>
            <pc:sldMk cId="3669394474" sldId="3579"/>
            <ac:spMk id="3" creationId="{89C6B05F-0145-2D6B-D3E0-98DCB6793524}"/>
          </ac:spMkLst>
        </pc:spChg>
      </pc:sldChg>
      <pc:sldChg chg="modSp new mod">
        <pc:chgData name="Bethany Whitaker" userId="8ee3d17a-120e-4cba-80ab-3c3a2a860d70" providerId="ADAL" clId="{8C32AD49-FD96-428B-9CE1-F373550CBC2F}" dt="2023-02-21T18:54:16.867" v="9788"/>
        <pc:sldMkLst>
          <pc:docMk/>
          <pc:sldMk cId="1708108172" sldId="3580"/>
        </pc:sldMkLst>
        <pc:spChg chg="mod">
          <ac:chgData name="Bethany Whitaker" userId="8ee3d17a-120e-4cba-80ab-3c3a2a860d70" providerId="ADAL" clId="{8C32AD49-FD96-428B-9CE1-F373550CBC2F}" dt="2023-02-21T18:51:57.170" v="9607" actId="6549"/>
          <ac:spMkLst>
            <pc:docMk/>
            <pc:sldMk cId="1708108172" sldId="3580"/>
            <ac:spMk id="2" creationId="{4858A005-C8A1-A119-42DE-C18E26B1DB1D}"/>
          </ac:spMkLst>
        </pc:spChg>
        <pc:spChg chg="mod">
          <ac:chgData name="Bethany Whitaker" userId="8ee3d17a-120e-4cba-80ab-3c3a2a860d70" providerId="ADAL" clId="{8C32AD49-FD96-428B-9CE1-F373550CBC2F}" dt="2023-02-21T18:44:43.374" v="8588" actId="6549"/>
          <ac:spMkLst>
            <pc:docMk/>
            <pc:sldMk cId="1708108172" sldId="3580"/>
            <ac:spMk id="3" creationId="{6FAC0C1A-C451-DCC6-D1D3-6CC3EF285348}"/>
          </ac:spMkLst>
        </pc:spChg>
        <pc:spChg chg="mod">
          <ac:chgData name="Bethany Whitaker" userId="8ee3d17a-120e-4cba-80ab-3c3a2a860d70" providerId="ADAL" clId="{8C32AD49-FD96-428B-9CE1-F373550CBC2F}" dt="2023-02-21T18:54:16.867" v="9788"/>
          <ac:spMkLst>
            <pc:docMk/>
            <pc:sldMk cId="1708108172" sldId="3580"/>
            <ac:spMk id="5" creationId="{A476E2D3-68BB-8312-DD90-71E4940B4DD2}"/>
          </ac:spMkLst>
        </pc:spChg>
      </pc:sldChg>
      <pc:sldChg chg="modSp add mod">
        <pc:chgData name="Bethany Whitaker" userId="8ee3d17a-120e-4cba-80ab-3c3a2a860d70" providerId="ADAL" clId="{8C32AD49-FD96-428B-9CE1-F373550CBC2F}" dt="2023-02-21T18:54:06.222" v="9786" actId="6549"/>
        <pc:sldMkLst>
          <pc:docMk/>
          <pc:sldMk cId="1207551747" sldId="3581"/>
        </pc:sldMkLst>
        <pc:spChg chg="mod">
          <ac:chgData name="Bethany Whitaker" userId="8ee3d17a-120e-4cba-80ab-3c3a2a860d70" providerId="ADAL" clId="{8C32AD49-FD96-428B-9CE1-F373550CBC2F}" dt="2023-02-21T18:50:34.114" v="9496" actId="20577"/>
          <ac:spMkLst>
            <pc:docMk/>
            <pc:sldMk cId="1207551747" sldId="3581"/>
            <ac:spMk id="2" creationId="{4858A005-C8A1-A119-42DE-C18E26B1DB1D}"/>
          </ac:spMkLst>
        </pc:spChg>
        <pc:spChg chg="mod">
          <ac:chgData name="Bethany Whitaker" userId="8ee3d17a-120e-4cba-80ab-3c3a2a860d70" providerId="ADAL" clId="{8C32AD49-FD96-428B-9CE1-F373550CBC2F}" dt="2023-02-21T18:43:11.418" v="8277" actId="20577"/>
          <ac:spMkLst>
            <pc:docMk/>
            <pc:sldMk cId="1207551747" sldId="3581"/>
            <ac:spMk id="3" creationId="{6FAC0C1A-C451-DCC6-D1D3-6CC3EF285348}"/>
          </ac:spMkLst>
        </pc:spChg>
        <pc:spChg chg="mod">
          <ac:chgData name="Bethany Whitaker" userId="8ee3d17a-120e-4cba-80ab-3c3a2a860d70" providerId="ADAL" clId="{8C32AD49-FD96-428B-9CE1-F373550CBC2F}" dt="2023-02-21T18:54:06.222" v="9786" actId="6549"/>
          <ac:spMkLst>
            <pc:docMk/>
            <pc:sldMk cId="1207551747" sldId="3581"/>
            <ac:spMk id="5" creationId="{A476E2D3-68BB-8312-DD90-71E4940B4DD2}"/>
          </ac:spMkLst>
        </pc:spChg>
      </pc:sldChg>
      <pc:sldChg chg="modSp add mod">
        <pc:chgData name="Bethany Whitaker" userId="8ee3d17a-120e-4cba-80ab-3c3a2a860d70" providerId="ADAL" clId="{8C32AD49-FD96-428B-9CE1-F373550CBC2F}" dt="2023-02-21T18:54:12.631" v="9787"/>
        <pc:sldMkLst>
          <pc:docMk/>
          <pc:sldMk cId="2581088119" sldId="3582"/>
        </pc:sldMkLst>
        <pc:spChg chg="mod">
          <ac:chgData name="Bethany Whitaker" userId="8ee3d17a-120e-4cba-80ab-3c3a2a860d70" providerId="ADAL" clId="{8C32AD49-FD96-428B-9CE1-F373550CBC2F}" dt="2023-02-21T18:52:37.317" v="9660" actId="20577"/>
          <ac:spMkLst>
            <pc:docMk/>
            <pc:sldMk cId="2581088119" sldId="3582"/>
            <ac:spMk id="2" creationId="{4858A005-C8A1-A119-42DE-C18E26B1DB1D}"/>
          </ac:spMkLst>
        </pc:spChg>
        <pc:spChg chg="mod">
          <ac:chgData name="Bethany Whitaker" userId="8ee3d17a-120e-4cba-80ab-3c3a2a860d70" providerId="ADAL" clId="{8C32AD49-FD96-428B-9CE1-F373550CBC2F}" dt="2023-02-21T18:45:34.190" v="8754" actId="20577"/>
          <ac:spMkLst>
            <pc:docMk/>
            <pc:sldMk cId="2581088119" sldId="3582"/>
            <ac:spMk id="3" creationId="{6FAC0C1A-C451-DCC6-D1D3-6CC3EF285348}"/>
          </ac:spMkLst>
        </pc:spChg>
        <pc:spChg chg="mod">
          <ac:chgData name="Bethany Whitaker" userId="8ee3d17a-120e-4cba-80ab-3c3a2a860d70" providerId="ADAL" clId="{8C32AD49-FD96-428B-9CE1-F373550CBC2F}" dt="2023-02-21T18:54:12.631" v="9787"/>
          <ac:spMkLst>
            <pc:docMk/>
            <pc:sldMk cId="2581088119" sldId="3582"/>
            <ac:spMk id="5" creationId="{A476E2D3-68BB-8312-DD90-71E4940B4DD2}"/>
          </ac:spMkLst>
        </pc:spChg>
      </pc:sldChg>
      <pc:sldMasterChg chg="delSldLayout">
        <pc:chgData name="Bethany Whitaker" userId="8ee3d17a-120e-4cba-80ab-3c3a2a860d70" providerId="ADAL" clId="{8C32AD49-FD96-428B-9CE1-F373550CBC2F}" dt="2023-02-21T18:21:09.032" v="6254" actId="47"/>
        <pc:sldMasterMkLst>
          <pc:docMk/>
          <pc:sldMasterMk cId="3906577279" sldId="2147483648"/>
        </pc:sldMasterMkLst>
        <pc:sldLayoutChg chg="del">
          <pc:chgData name="Bethany Whitaker" userId="8ee3d17a-120e-4cba-80ab-3c3a2a860d70" providerId="ADAL" clId="{8C32AD49-FD96-428B-9CE1-F373550CBC2F}" dt="2023-02-21T18:10:43.224" v="5354" actId="47"/>
          <pc:sldLayoutMkLst>
            <pc:docMk/>
            <pc:sldMasterMk cId="3906577279" sldId="2147483648"/>
            <pc:sldLayoutMk cId="822309992" sldId="2147483713"/>
          </pc:sldLayoutMkLst>
        </pc:sldLayoutChg>
        <pc:sldLayoutChg chg="del">
          <pc:chgData name="Bethany Whitaker" userId="8ee3d17a-120e-4cba-80ab-3c3a2a860d70" providerId="ADAL" clId="{8C32AD49-FD96-428B-9CE1-F373550CBC2F}" dt="2023-02-21T18:21:09.032" v="6254" actId="47"/>
          <pc:sldLayoutMkLst>
            <pc:docMk/>
            <pc:sldMasterMk cId="3906577279" sldId="2147483648"/>
            <pc:sldLayoutMk cId="3498469103" sldId="214748371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green\Downloads\Wake%20Bus%20Plan%20FInance%20Mode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'[Wake Bus Plan FInance Model.xlsx]Agency Summaries'!$B$5</c:f>
              <c:strCache>
                <c:ptCount val="1"/>
                <c:pt idx="0">
                  <c:v>Go Raleigh</c:v>
                </c:pt>
              </c:strCache>
            </c:strRef>
          </c:tx>
          <c:spPr>
            <a:solidFill>
              <a:srgbClr val="C00000"/>
            </a:solidFill>
            <a:ln>
              <a:noFill/>
            </a:ln>
            <a:effectLst/>
          </c:spPr>
          <c:invertIfNegative val="0"/>
          <c:cat>
            <c:numRef>
              <c:f>'[Wake Bus Plan FInance Model.xlsx]Agency Summaries'!$C$4:$J$4</c:f>
              <c:numCache>
                <c:formatCode>General</c:formatCode>
                <c:ptCount val="8"/>
                <c:pt idx="0">
                  <c:v>2023</c:v>
                </c:pt>
                <c:pt idx="1">
                  <c:v>2024</c:v>
                </c:pt>
                <c:pt idx="2">
                  <c:v>2025</c:v>
                </c:pt>
                <c:pt idx="3">
                  <c:v>2026</c:v>
                </c:pt>
                <c:pt idx="4">
                  <c:v>2027</c:v>
                </c:pt>
                <c:pt idx="5">
                  <c:v>2028</c:v>
                </c:pt>
                <c:pt idx="6">
                  <c:v>2029</c:v>
                </c:pt>
                <c:pt idx="7">
                  <c:v>2030</c:v>
                </c:pt>
              </c:numCache>
            </c:numRef>
          </c:cat>
          <c:val>
            <c:numRef>
              <c:f>'[Wake Bus Plan FInance Model.xlsx]Agency Summaries'!$C$5:$J$5</c:f>
              <c:numCache>
                <c:formatCode>#,##0</c:formatCode>
                <c:ptCount val="8"/>
                <c:pt idx="0">
                  <c:v>376299</c:v>
                </c:pt>
                <c:pt idx="1">
                  <c:v>383626.5</c:v>
                </c:pt>
                <c:pt idx="2">
                  <c:v>405431.25</c:v>
                </c:pt>
                <c:pt idx="3">
                  <c:v>428973.25</c:v>
                </c:pt>
                <c:pt idx="4">
                  <c:v>451946</c:v>
                </c:pt>
                <c:pt idx="5">
                  <c:v>462793</c:v>
                </c:pt>
                <c:pt idx="6">
                  <c:v>496202.25</c:v>
                </c:pt>
                <c:pt idx="7">
                  <c:v>496202.25</c:v>
                </c:pt>
              </c:numCache>
            </c:numRef>
          </c:val>
          <c:extLst>
            <c:ext xmlns:c16="http://schemas.microsoft.com/office/drawing/2014/chart" uri="{C3380CC4-5D6E-409C-BE32-E72D297353CC}">
              <c16:uniqueId val="{00000000-C51F-41B0-B4CD-A15CE660E809}"/>
            </c:ext>
          </c:extLst>
        </c:ser>
        <c:ser>
          <c:idx val="1"/>
          <c:order val="1"/>
          <c:tx>
            <c:strRef>
              <c:f>'[Wake Bus Plan FInance Model.xlsx]Agency Summaries'!$B$6</c:f>
              <c:strCache>
                <c:ptCount val="1"/>
                <c:pt idx="0">
                  <c:v>Go Triangle (Wake County)</c:v>
                </c:pt>
              </c:strCache>
            </c:strRef>
          </c:tx>
          <c:spPr>
            <a:solidFill>
              <a:schemeClr val="accent6"/>
            </a:solidFill>
            <a:ln>
              <a:noFill/>
            </a:ln>
            <a:effectLst/>
          </c:spPr>
          <c:invertIfNegative val="0"/>
          <c:cat>
            <c:numRef>
              <c:f>'[Wake Bus Plan FInance Model.xlsx]Agency Summaries'!$C$4:$J$4</c:f>
              <c:numCache>
                <c:formatCode>General</c:formatCode>
                <c:ptCount val="8"/>
                <c:pt idx="0">
                  <c:v>2023</c:v>
                </c:pt>
                <c:pt idx="1">
                  <c:v>2024</c:v>
                </c:pt>
                <c:pt idx="2">
                  <c:v>2025</c:v>
                </c:pt>
                <c:pt idx="3">
                  <c:v>2026</c:v>
                </c:pt>
                <c:pt idx="4">
                  <c:v>2027</c:v>
                </c:pt>
                <c:pt idx="5">
                  <c:v>2028</c:v>
                </c:pt>
                <c:pt idx="6">
                  <c:v>2029</c:v>
                </c:pt>
                <c:pt idx="7">
                  <c:v>2030</c:v>
                </c:pt>
              </c:numCache>
            </c:numRef>
          </c:cat>
          <c:val>
            <c:numRef>
              <c:f>'[Wake Bus Plan FInance Model.xlsx]Agency Summaries'!$C$6:$J$6</c:f>
              <c:numCache>
                <c:formatCode>#,##0</c:formatCode>
                <c:ptCount val="8"/>
                <c:pt idx="0">
                  <c:v>62505</c:v>
                </c:pt>
                <c:pt idx="1">
                  <c:v>65820</c:v>
                </c:pt>
                <c:pt idx="2">
                  <c:v>60290.375</c:v>
                </c:pt>
                <c:pt idx="3">
                  <c:v>66155.375</c:v>
                </c:pt>
                <c:pt idx="4">
                  <c:v>74471.875</c:v>
                </c:pt>
                <c:pt idx="5">
                  <c:v>83416.625</c:v>
                </c:pt>
                <c:pt idx="6">
                  <c:v>78380.875</c:v>
                </c:pt>
                <c:pt idx="7">
                  <c:v>73345.125</c:v>
                </c:pt>
              </c:numCache>
            </c:numRef>
          </c:val>
          <c:extLst>
            <c:ext xmlns:c16="http://schemas.microsoft.com/office/drawing/2014/chart" uri="{C3380CC4-5D6E-409C-BE32-E72D297353CC}">
              <c16:uniqueId val="{00000001-C51F-41B0-B4CD-A15CE660E809}"/>
            </c:ext>
          </c:extLst>
        </c:ser>
        <c:ser>
          <c:idx val="2"/>
          <c:order val="2"/>
          <c:tx>
            <c:strRef>
              <c:f>'[Wake Bus Plan FInance Model.xlsx]Agency Summaries'!$B$7</c:f>
              <c:strCache>
                <c:ptCount val="1"/>
                <c:pt idx="0">
                  <c:v>Go Cary</c:v>
                </c:pt>
              </c:strCache>
            </c:strRef>
          </c:tx>
          <c:spPr>
            <a:solidFill>
              <a:schemeClr val="accent1"/>
            </a:solidFill>
            <a:ln>
              <a:noFill/>
            </a:ln>
            <a:effectLst/>
          </c:spPr>
          <c:invertIfNegative val="0"/>
          <c:cat>
            <c:numRef>
              <c:f>'[Wake Bus Plan FInance Model.xlsx]Agency Summaries'!$C$4:$J$4</c:f>
              <c:numCache>
                <c:formatCode>General</c:formatCode>
                <c:ptCount val="8"/>
                <c:pt idx="0">
                  <c:v>2023</c:v>
                </c:pt>
                <c:pt idx="1">
                  <c:v>2024</c:v>
                </c:pt>
                <c:pt idx="2">
                  <c:v>2025</c:v>
                </c:pt>
                <c:pt idx="3">
                  <c:v>2026</c:v>
                </c:pt>
                <c:pt idx="4">
                  <c:v>2027</c:v>
                </c:pt>
                <c:pt idx="5">
                  <c:v>2028</c:v>
                </c:pt>
                <c:pt idx="6">
                  <c:v>2029</c:v>
                </c:pt>
                <c:pt idx="7">
                  <c:v>2030</c:v>
                </c:pt>
              </c:numCache>
            </c:numRef>
          </c:cat>
          <c:val>
            <c:numRef>
              <c:f>'[Wake Bus Plan FInance Model.xlsx]Agency Summaries'!$C$7:$J$7</c:f>
              <c:numCache>
                <c:formatCode>#,##0</c:formatCode>
                <c:ptCount val="8"/>
                <c:pt idx="0">
                  <c:v>50487.25</c:v>
                </c:pt>
                <c:pt idx="1">
                  <c:v>50487.25</c:v>
                </c:pt>
                <c:pt idx="2">
                  <c:v>58115.25</c:v>
                </c:pt>
                <c:pt idx="3">
                  <c:v>58115.25</c:v>
                </c:pt>
                <c:pt idx="4">
                  <c:v>58115.25</c:v>
                </c:pt>
                <c:pt idx="5">
                  <c:v>58115.25</c:v>
                </c:pt>
                <c:pt idx="6">
                  <c:v>58115.25</c:v>
                </c:pt>
                <c:pt idx="7">
                  <c:v>58115.25</c:v>
                </c:pt>
              </c:numCache>
            </c:numRef>
          </c:val>
          <c:extLst>
            <c:ext xmlns:c16="http://schemas.microsoft.com/office/drawing/2014/chart" uri="{C3380CC4-5D6E-409C-BE32-E72D297353CC}">
              <c16:uniqueId val="{00000002-C51F-41B0-B4CD-A15CE660E809}"/>
            </c:ext>
          </c:extLst>
        </c:ser>
        <c:dLbls>
          <c:showLegendKey val="0"/>
          <c:showVal val="0"/>
          <c:showCatName val="0"/>
          <c:showSerName val="0"/>
          <c:showPercent val="0"/>
          <c:showBubbleSize val="0"/>
        </c:dLbls>
        <c:gapWidth val="150"/>
        <c:overlap val="100"/>
        <c:axId val="1102301632"/>
        <c:axId val="1102306208"/>
      </c:barChart>
      <c:catAx>
        <c:axId val="110230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2306208"/>
        <c:crosses val="autoZero"/>
        <c:auto val="1"/>
        <c:lblAlgn val="ctr"/>
        <c:lblOffset val="100"/>
        <c:noMultiLvlLbl val="0"/>
      </c:catAx>
      <c:valAx>
        <c:axId val="1102306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Rev. Hours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2301632"/>
        <c:crosses val="autoZero"/>
        <c:crossBetween val="between"/>
      </c:valAx>
      <c:dTable>
        <c:showHorzBorder val="1"/>
        <c:showVertBorder val="1"/>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6"/>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D6D3F-D434-4DF9-BEC7-79D3DE37FE64}" type="doc">
      <dgm:prSet loTypeId="urn:microsoft.com/office/officeart/2005/8/layout/hProcess11" loCatId="process" qsTypeId="urn:microsoft.com/office/officeart/2005/8/quickstyle/simple1" qsCatId="simple" csTypeId="urn:microsoft.com/office/officeart/2005/8/colors/accent1_2" csCatId="accent1" phldr="1"/>
      <dgm:spPr/>
    </dgm:pt>
    <dgm:pt modelId="{EA5CBF2C-E5CD-4006-8541-C919047C674F}">
      <dgm:prSet phldrT="[Text]"/>
      <dgm:spPr/>
      <dgm:t>
        <a:bodyPr/>
        <a:lstStyle/>
        <a:p>
          <a:r>
            <a:rPr lang="en-US" dirty="0"/>
            <a:t>Market Assessment</a:t>
          </a:r>
        </a:p>
      </dgm:t>
    </dgm:pt>
    <dgm:pt modelId="{B38300C7-7F0E-47CF-B8E8-90A39716E285}" type="parTrans" cxnId="{AE8CE459-85C9-453B-AEFE-16F751F236F5}">
      <dgm:prSet/>
      <dgm:spPr/>
      <dgm:t>
        <a:bodyPr/>
        <a:lstStyle/>
        <a:p>
          <a:endParaRPr lang="en-US"/>
        </a:p>
      </dgm:t>
    </dgm:pt>
    <dgm:pt modelId="{0C5A4DA2-60FD-40B5-A184-67879DD7C784}" type="sibTrans" cxnId="{AE8CE459-85C9-453B-AEFE-16F751F236F5}">
      <dgm:prSet/>
      <dgm:spPr/>
      <dgm:t>
        <a:bodyPr/>
        <a:lstStyle/>
        <a:p>
          <a:endParaRPr lang="en-US"/>
        </a:p>
      </dgm:t>
    </dgm:pt>
    <dgm:pt modelId="{BF25737C-2B33-4882-AB6F-4DA100CD1DDD}">
      <dgm:prSet phldrT="[Text]"/>
      <dgm:spPr/>
      <dgm:t>
        <a:bodyPr/>
        <a:lstStyle/>
        <a:p>
          <a:r>
            <a:rPr lang="en-US" dirty="0"/>
            <a:t>Prioritization of projects</a:t>
          </a:r>
        </a:p>
      </dgm:t>
    </dgm:pt>
    <dgm:pt modelId="{3CAF8B1C-58BE-493E-BDE2-D3ADC2785119}" type="parTrans" cxnId="{1778BF2A-F2DB-419F-A33E-CD0AB8A2C94A}">
      <dgm:prSet/>
      <dgm:spPr/>
      <dgm:t>
        <a:bodyPr/>
        <a:lstStyle/>
        <a:p>
          <a:endParaRPr lang="en-US"/>
        </a:p>
      </dgm:t>
    </dgm:pt>
    <dgm:pt modelId="{9CFE6E57-C5C5-42DB-B467-AB922D822E96}" type="sibTrans" cxnId="{1778BF2A-F2DB-419F-A33E-CD0AB8A2C94A}">
      <dgm:prSet/>
      <dgm:spPr/>
      <dgm:t>
        <a:bodyPr/>
        <a:lstStyle/>
        <a:p>
          <a:endParaRPr lang="en-US"/>
        </a:p>
      </dgm:t>
    </dgm:pt>
    <dgm:pt modelId="{37143139-D794-439C-97D0-76B57A2C54EB}">
      <dgm:prSet phldrT="[Text]"/>
      <dgm:spPr/>
      <dgm:t>
        <a:bodyPr/>
        <a:lstStyle/>
        <a:p>
          <a:r>
            <a:rPr lang="en-US" dirty="0"/>
            <a:t>Recommended Wake Bus Plan and Short Range Transit Plans</a:t>
          </a:r>
        </a:p>
      </dgm:t>
    </dgm:pt>
    <dgm:pt modelId="{9314FE66-C303-470A-9A56-FF4D9841AF62}" type="parTrans" cxnId="{231BC747-C28F-4911-9C75-689861900F29}">
      <dgm:prSet/>
      <dgm:spPr/>
      <dgm:t>
        <a:bodyPr/>
        <a:lstStyle/>
        <a:p>
          <a:endParaRPr lang="en-US"/>
        </a:p>
      </dgm:t>
    </dgm:pt>
    <dgm:pt modelId="{078452CA-D314-41D9-9632-C25B0FD2B0B5}" type="sibTrans" cxnId="{231BC747-C28F-4911-9C75-689861900F29}">
      <dgm:prSet/>
      <dgm:spPr/>
      <dgm:t>
        <a:bodyPr/>
        <a:lstStyle/>
        <a:p>
          <a:endParaRPr lang="en-US"/>
        </a:p>
      </dgm:t>
    </dgm:pt>
    <dgm:pt modelId="{8F7B23B9-2761-493E-96E0-E8F786A3BB68}">
      <dgm:prSet phldrT="[Text]"/>
      <dgm:spPr/>
      <dgm:t>
        <a:bodyPr/>
        <a:lstStyle/>
        <a:p>
          <a:r>
            <a:rPr lang="en-US" dirty="0"/>
            <a:t>Project Concepts</a:t>
          </a:r>
        </a:p>
      </dgm:t>
    </dgm:pt>
    <dgm:pt modelId="{5D5EB374-EF6B-4E2F-B009-455B0F0CB1C7}" type="parTrans" cxnId="{E2B63E2A-7800-415E-9748-F5C62952D099}">
      <dgm:prSet/>
      <dgm:spPr/>
      <dgm:t>
        <a:bodyPr/>
        <a:lstStyle/>
        <a:p>
          <a:endParaRPr lang="en-US"/>
        </a:p>
      </dgm:t>
    </dgm:pt>
    <dgm:pt modelId="{B85077CA-69BC-44D6-B224-2870A0256F56}" type="sibTrans" cxnId="{E2B63E2A-7800-415E-9748-F5C62952D099}">
      <dgm:prSet/>
      <dgm:spPr/>
      <dgm:t>
        <a:bodyPr/>
        <a:lstStyle/>
        <a:p>
          <a:endParaRPr lang="en-US"/>
        </a:p>
      </dgm:t>
    </dgm:pt>
    <dgm:pt modelId="{A8B94218-2550-4A62-B2AD-FDE382094497}">
      <dgm:prSet phldrT="[Text]"/>
      <dgm:spPr/>
      <dgm:t>
        <a:bodyPr/>
        <a:lstStyle/>
        <a:p>
          <a:r>
            <a:rPr lang="en-US" dirty="0"/>
            <a:t>Programming of projects</a:t>
          </a:r>
        </a:p>
      </dgm:t>
    </dgm:pt>
    <dgm:pt modelId="{0630DF6A-D3C1-4570-9286-DDC6BF6089DC}" type="parTrans" cxnId="{F58D3597-D4AD-4B63-A3EF-3F90EF59BEAA}">
      <dgm:prSet/>
      <dgm:spPr/>
      <dgm:t>
        <a:bodyPr/>
        <a:lstStyle/>
        <a:p>
          <a:endParaRPr lang="en-US"/>
        </a:p>
      </dgm:t>
    </dgm:pt>
    <dgm:pt modelId="{0B881EE6-3A41-4DFD-9268-9CE9E13FAA1F}" type="sibTrans" cxnId="{F58D3597-D4AD-4B63-A3EF-3F90EF59BEAA}">
      <dgm:prSet/>
      <dgm:spPr/>
      <dgm:t>
        <a:bodyPr/>
        <a:lstStyle/>
        <a:p>
          <a:endParaRPr lang="en-US"/>
        </a:p>
      </dgm:t>
    </dgm:pt>
    <dgm:pt modelId="{EFB10B5C-E22A-4CAC-BF9E-A9EA1882C069}">
      <dgm:prSet phldrT="[Text]"/>
      <dgm:spPr/>
      <dgm:t>
        <a:bodyPr/>
        <a:lstStyle/>
        <a:p>
          <a:r>
            <a:rPr lang="en-US" dirty="0"/>
            <a:t>Final Wake Bus Plan</a:t>
          </a:r>
        </a:p>
      </dgm:t>
    </dgm:pt>
    <dgm:pt modelId="{83B424CF-0078-443B-89AB-26D6FDA47E21}" type="parTrans" cxnId="{DA91B276-C515-4A0F-975C-5F87428627EF}">
      <dgm:prSet/>
      <dgm:spPr/>
      <dgm:t>
        <a:bodyPr/>
        <a:lstStyle/>
        <a:p>
          <a:endParaRPr lang="en-US"/>
        </a:p>
      </dgm:t>
    </dgm:pt>
    <dgm:pt modelId="{5FE94F72-CC92-4EB2-ADED-27C910E4D88E}" type="sibTrans" cxnId="{DA91B276-C515-4A0F-975C-5F87428627EF}">
      <dgm:prSet/>
      <dgm:spPr/>
      <dgm:t>
        <a:bodyPr/>
        <a:lstStyle/>
        <a:p>
          <a:endParaRPr lang="en-US"/>
        </a:p>
      </dgm:t>
    </dgm:pt>
    <dgm:pt modelId="{31A511AB-7565-4263-84A1-60D1874841CA}" type="pres">
      <dgm:prSet presAssocID="{266D6D3F-D434-4DF9-BEC7-79D3DE37FE64}" presName="Name0" presStyleCnt="0">
        <dgm:presLayoutVars>
          <dgm:dir/>
          <dgm:resizeHandles val="exact"/>
        </dgm:presLayoutVars>
      </dgm:prSet>
      <dgm:spPr/>
    </dgm:pt>
    <dgm:pt modelId="{F1A013B3-B335-447E-9AFA-6BB1E5EF8A70}" type="pres">
      <dgm:prSet presAssocID="{266D6D3F-D434-4DF9-BEC7-79D3DE37FE64}" presName="arrow" presStyleLbl="bgShp" presStyleIdx="0" presStyleCnt="1"/>
      <dgm:spPr/>
    </dgm:pt>
    <dgm:pt modelId="{4D60331B-BE5A-434A-9AFC-E61FE0536185}" type="pres">
      <dgm:prSet presAssocID="{266D6D3F-D434-4DF9-BEC7-79D3DE37FE64}" presName="points" presStyleCnt="0"/>
      <dgm:spPr/>
    </dgm:pt>
    <dgm:pt modelId="{5219369F-6F37-4D5D-95C9-8BDCE28998EC}" type="pres">
      <dgm:prSet presAssocID="{EA5CBF2C-E5CD-4006-8541-C919047C674F}" presName="compositeA" presStyleCnt="0"/>
      <dgm:spPr/>
    </dgm:pt>
    <dgm:pt modelId="{18AAF6DD-CD7E-460E-8973-D4846A8C913F}" type="pres">
      <dgm:prSet presAssocID="{EA5CBF2C-E5CD-4006-8541-C919047C674F}" presName="textA" presStyleLbl="revTx" presStyleIdx="0" presStyleCnt="6">
        <dgm:presLayoutVars>
          <dgm:bulletEnabled val="1"/>
        </dgm:presLayoutVars>
      </dgm:prSet>
      <dgm:spPr/>
      <dgm:t>
        <a:bodyPr/>
        <a:lstStyle/>
        <a:p>
          <a:endParaRPr lang="en-US"/>
        </a:p>
      </dgm:t>
    </dgm:pt>
    <dgm:pt modelId="{39AEFD3F-AFFA-43C2-AC62-79F2D8697F8A}" type="pres">
      <dgm:prSet presAssocID="{EA5CBF2C-E5CD-4006-8541-C919047C674F}" presName="circleA" presStyleLbl="node1" presStyleIdx="0" presStyleCnt="6"/>
      <dgm:spPr/>
    </dgm:pt>
    <dgm:pt modelId="{1AA935E6-E780-43B6-9F22-C964E1D8CDCA}" type="pres">
      <dgm:prSet presAssocID="{EA5CBF2C-E5CD-4006-8541-C919047C674F}" presName="spaceA" presStyleCnt="0"/>
      <dgm:spPr/>
    </dgm:pt>
    <dgm:pt modelId="{9F8D6C0D-B0BF-4EFF-BC69-BF5263CFE3EF}" type="pres">
      <dgm:prSet presAssocID="{0C5A4DA2-60FD-40B5-A184-67879DD7C784}" presName="space" presStyleCnt="0"/>
      <dgm:spPr/>
    </dgm:pt>
    <dgm:pt modelId="{C0A507D4-E1D8-40B0-A95D-763AF0D6C134}" type="pres">
      <dgm:prSet presAssocID="{8F7B23B9-2761-493E-96E0-E8F786A3BB68}" presName="compositeB" presStyleCnt="0"/>
      <dgm:spPr/>
    </dgm:pt>
    <dgm:pt modelId="{51A57FD0-FEC5-48FD-89A6-16858BF84A75}" type="pres">
      <dgm:prSet presAssocID="{8F7B23B9-2761-493E-96E0-E8F786A3BB68}" presName="textB" presStyleLbl="revTx" presStyleIdx="1" presStyleCnt="6">
        <dgm:presLayoutVars>
          <dgm:bulletEnabled val="1"/>
        </dgm:presLayoutVars>
      </dgm:prSet>
      <dgm:spPr/>
      <dgm:t>
        <a:bodyPr/>
        <a:lstStyle/>
        <a:p>
          <a:endParaRPr lang="en-US"/>
        </a:p>
      </dgm:t>
    </dgm:pt>
    <dgm:pt modelId="{B7838B96-1F67-428C-A86C-258051ACFC34}" type="pres">
      <dgm:prSet presAssocID="{8F7B23B9-2761-493E-96E0-E8F786A3BB68}" presName="circleB" presStyleLbl="node1" presStyleIdx="1" presStyleCnt="6"/>
      <dgm:spPr/>
    </dgm:pt>
    <dgm:pt modelId="{73569D88-EBF2-42F8-B17E-8F4270F650E9}" type="pres">
      <dgm:prSet presAssocID="{8F7B23B9-2761-493E-96E0-E8F786A3BB68}" presName="spaceB" presStyleCnt="0"/>
      <dgm:spPr/>
    </dgm:pt>
    <dgm:pt modelId="{2D6EC8B7-C9CC-4F95-883C-DBAA143EF8DD}" type="pres">
      <dgm:prSet presAssocID="{B85077CA-69BC-44D6-B224-2870A0256F56}" presName="space" presStyleCnt="0"/>
      <dgm:spPr/>
    </dgm:pt>
    <dgm:pt modelId="{E574BA8A-B61B-4FA8-9D53-3EDA456A801D}" type="pres">
      <dgm:prSet presAssocID="{BF25737C-2B33-4882-AB6F-4DA100CD1DDD}" presName="compositeA" presStyleCnt="0"/>
      <dgm:spPr/>
    </dgm:pt>
    <dgm:pt modelId="{4E74A394-191A-474C-A397-5FF8187205D6}" type="pres">
      <dgm:prSet presAssocID="{BF25737C-2B33-4882-AB6F-4DA100CD1DDD}" presName="textA" presStyleLbl="revTx" presStyleIdx="2" presStyleCnt="6">
        <dgm:presLayoutVars>
          <dgm:bulletEnabled val="1"/>
        </dgm:presLayoutVars>
      </dgm:prSet>
      <dgm:spPr/>
      <dgm:t>
        <a:bodyPr/>
        <a:lstStyle/>
        <a:p>
          <a:endParaRPr lang="en-US"/>
        </a:p>
      </dgm:t>
    </dgm:pt>
    <dgm:pt modelId="{84CFD2CE-598E-4F7D-82C7-1F872ECCA135}" type="pres">
      <dgm:prSet presAssocID="{BF25737C-2B33-4882-AB6F-4DA100CD1DDD}" presName="circleA" presStyleLbl="node1" presStyleIdx="2" presStyleCnt="6"/>
      <dgm:spPr/>
    </dgm:pt>
    <dgm:pt modelId="{BE590539-9C08-4C69-A16E-D8EE2A574DE7}" type="pres">
      <dgm:prSet presAssocID="{BF25737C-2B33-4882-AB6F-4DA100CD1DDD}" presName="spaceA" presStyleCnt="0"/>
      <dgm:spPr/>
    </dgm:pt>
    <dgm:pt modelId="{9F257ECB-298E-4687-BE52-06521FAA3B36}" type="pres">
      <dgm:prSet presAssocID="{9CFE6E57-C5C5-42DB-B467-AB922D822E96}" presName="space" presStyleCnt="0"/>
      <dgm:spPr/>
    </dgm:pt>
    <dgm:pt modelId="{128FEBF5-3873-45A9-AF28-F316D01804EC}" type="pres">
      <dgm:prSet presAssocID="{A8B94218-2550-4A62-B2AD-FDE382094497}" presName="compositeB" presStyleCnt="0"/>
      <dgm:spPr/>
    </dgm:pt>
    <dgm:pt modelId="{AB1F5D3B-F93B-43AF-82E2-F227073A1D96}" type="pres">
      <dgm:prSet presAssocID="{A8B94218-2550-4A62-B2AD-FDE382094497}" presName="textB" presStyleLbl="revTx" presStyleIdx="3" presStyleCnt="6">
        <dgm:presLayoutVars>
          <dgm:bulletEnabled val="1"/>
        </dgm:presLayoutVars>
      </dgm:prSet>
      <dgm:spPr/>
      <dgm:t>
        <a:bodyPr/>
        <a:lstStyle/>
        <a:p>
          <a:endParaRPr lang="en-US"/>
        </a:p>
      </dgm:t>
    </dgm:pt>
    <dgm:pt modelId="{08243A50-14ED-4A12-910F-B97BFEC6B33A}" type="pres">
      <dgm:prSet presAssocID="{A8B94218-2550-4A62-B2AD-FDE382094497}" presName="circleB" presStyleLbl="node1" presStyleIdx="3" presStyleCnt="6"/>
      <dgm:spPr/>
    </dgm:pt>
    <dgm:pt modelId="{B8C3F243-125E-441C-823A-21D4A140AA12}" type="pres">
      <dgm:prSet presAssocID="{A8B94218-2550-4A62-B2AD-FDE382094497}" presName="spaceB" presStyleCnt="0"/>
      <dgm:spPr/>
    </dgm:pt>
    <dgm:pt modelId="{571B4DD0-A72F-41F4-9A16-414679C13116}" type="pres">
      <dgm:prSet presAssocID="{0B881EE6-3A41-4DFD-9268-9CE9E13FAA1F}" presName="space" presStyleCnt="0"/>
      <dgm:spPr/>
    </dgm:pt>
    <dgm:pt modelId="{B984AB86-81FD-4502-BFFF-513AB3AA128D}" type="pres">
      <dgm:prSet presAssocID="{37143139-D794-439C-97D0-76B57A2C54EB}" presName="compositeA" presStyleCnt="0"/>
      <dgm:spPr/>
    </dgm:pt>
    <dgm:pt modelId="{09E73A13-EDE9-4F9B-8AD3-B51688DE449D}" type="pres">
      <dgm:prSet presAssocID="{37143139-D794-439C-97D0-76B57A2C54EB}" presName="textA" presStyleLbl="revTx" presStyleIdx="4" presStyleCnt="6" custScaleX="153511">
        <dgm:presLayoutVars>
          <dgm:bulletEnabled val="1"/>
        </dgm:presLayoutVars>
      </dgm:prSet>
      <dgm:spPr/>
      <dgm:t>
        <a:bodyPr/>
        <a:lstStyle/>
        <a:p>
          <a:endParaRPr lang="en-US"/>
        </a:p>
      </dgm:t>
    </dgm:pt>
    <dgm:pt modelId="{708589F0-F9B2-4BA7-A46F-E21989FD631C}" type="pres">
      <dgm:prSet presAssocID="{37143139-D794-439C-97D0-76B57A2C54EB}" presName="circleA" presStyleLbl="node1" presStyleIdx="4" presStyleCnt="6"/>
      <dgm:spPr/>
    </dgm:pt>
    <dgm:pt modelId="{34C9FC8C-D12D-4F70-B3C0-5FFB08AC9452}" type="pres">
      <dgm:prSet presAssocID="{37143139-D794-439C-97D0-76B57A2C54EB}" presName="spaceA" presStyleCnt="0"/>
      <dgm:spPr/>
    </dgm:pt>
    <dgm:pt modelId="{003A7892-C6D1-4CCD-910B-F1444A90322E}" type="pres">
      <dgm:prSet presAssocID="{078452CA-D314-41D9-9632-C25B0FD2B0B5}" presName="space" presStyleCnt="0"/>
      <dgm:spPr/>
    </dgm:pt>
    <dgm:pt modelId="{04E1FBD8-D751-4AB2-B657-482ECCC67520}" type="pres">
      <dgm:prSet presAssocID="{EFB10B5C-E22A-4CAC-BF9E-A9EA1882C069}" presName="compositeB" presStyleCnt="0"/>
      <dgm:spPr/>
    </dgm:pt>
    <dgm:pt modelId="{5755EEBF-7506-4B44-AE69-22B99DB2EE0B}" type="pres">
      <dgm:prSet presAssocID="{EFB10B5C-E22A-4CAC-BF9E-A9EA1882C069}" presName="textB" presStyleLbl="revTx" presStyleIdx="5" presStyleCnt="6">
        <dgm:presLayoutVars>
          <dgm:bulletEnabled val="1"/>
        </dgm:presLayoutVars>
      </dgm:prSet>
      <dgm:spPr/>
      <dgm:t>
        <a:bodyPr/>
        <a:lstStyle/>
        <a:p>
          <a:endParaRPr lang="en-US"/>
        </a:p>
      </dgm:t>
    </dgm:pt>
    <dgm:pt modelId="{8CA6BDF3-36C8-4518-AE6F-AD9601675AE9}" type="pres">
      <dgm:prSet presAssocID="{EFB10B5C-E22A-4CAC-BF9E-A9EA1882C069}" presName="circleB" presStyleLbl="node1" presStyleIdx="5" presStyleCnt="6"/>
      <dgm:spPr/>
    </dgm:pt>
    <dgm:pt modelId="{F87CA9A7-3BDA-47BB-A85C-BD81B353BFF3}" type="pres">
      <dgm:prSet presAssocID="{EFB10B5C-E22A-4CAC-BF9E-A9EA1882C069}" presName="spaceB" presStyleCnt="0"/>
      <dgm:spPr/>
    </dgm:pt>
  </dgm:ptLst>
  <dgm:cxnLst>
    <dgm:cxn modelId="{0248D48A-33D9-4122-9381-165968E970F3}" type="presOf" srcId="{8F7B23B9-2761-493E-96E0-E8F786A3BB68}" destId="{51A57FD0-FEC5-48FD-89A6-16858BF84A75}" srcOrd="0" destOrd="0" presId="urn:microsoft.com/office/officeart/2005/8/layout/hProcess11"/>
    <dgm:cxn modelId="{722704C8-7CBA-490E-896E-0EEF8A92F887}" type="presOf" srcId="{BF25737C-2B33-4882-AB6F-4DA100CD1DDD}" destId="{4E74A394-191A-474C-A397-5FF8187205D6}" srcOrd="0" destOrd="0" presId="urn:microsoft.com/office/officeart/2005/8/layout/hProcess11"/>
    <dgm:cxn modelId="{724F3FAD-4BA8-49FD-9847-F99ED5EDCD7C}" type="presOf" srcId="{266D6D3F-D434-4DF9-BEC7-79D3DE37FE64}" destId="{31A511AB-7565-4263-84A1-60D1874841CA}" srcOrd="0" destOrd="0" presId="urn:microsoft.com/office/officeart/2005/8/layout/hProcess11"/>
    <dgm:cxn modelId="{FD2CDAFB-0D30-45B7-A754-A1CD8BE01C6F}" type="presOf" srcId="{A8B94218-2550-4A62-B2AD-FDE382094497}" destId="{AB1F5D3B-F93B-43AF-82E2-F227073A1D96}" srcOrd="0" destOrd="0" presId="urn:microsoft.com/office/officeart/2005/8/layout/hProcess11"/>
    <dgm:cxn modelId="{1778BF2A-F2DB-419F-A33E-CD0AB8A2C94A}" srcId="{266D6D3F-D434-4DF9-BEC7-79D3DE37FE64}" destId="{BF25737C-2B33-4882-AB6F-4DA100CD1DDD}" srcOrd="2" destOrd="0" parTransId="{3CAF8B1C-58BE-493E-BDE2-D3ADC2785119}" sibTransId="{9CFE6E57-C5C5-42DB-B467-AB922D822E96}"/>
    <dgm:cxn modelId="{231BC747-C28F-4911-9C75-689861900F29}" srcId="{266D6D3F-D434-4DF9-BEC7-79D3DE37FE64}" destId="{37143139-D794-439C-97D0-76B57A2C54EB}" srcOrd="4" destOrd="0" parTransId="{9314FE66-C303-470A-9A56-FF4D9841AF62}" sibTransId="{078452CA-D314-41D9-9632-C25B0FD2B0B5}"/>
    <dgm:cxn modelId="{08364415-BC15-421C-8BB7-13B38B9BF2A3}" type="presOf" srcId="{EA5CBF2C-E5CD-4006-8541-C919047C674F}" destId="{18AAF6DD-CD7E-460E-8973-D4846A8C913F}" srcOrd="0" destOrd="0" presId="urn:microsoft.com/office/officeart/2005/8/layout/hProcess11"/>
    <dgm:cxn modelId="{B57AB95A-89AD-46FA-AA9F-FFF96F1EA608}" type="presOf" srcId="{37143139-D794-439C-97D0-76B57A2C54EB}" destId="{09E73A13-EDE9-4F9B-8AD3-B51688DE449D}" srcOrd="0" destOrd="0" presId="urn:microsoft.com/office/officeart/2005/8/layout/hProcess11"/>
    <dgm:cxn modelId="{F58D3597-D4AD-4B63-A3EF-3F90EF59BEAA}" srcId="{266D6D3F-D434-4DF9-BEC7-79D3DE37FE64}" destId="{A8B94218-2550-4A62-B2AD-FDE382094497}" srcOrd="3" destOrd="0" parTransId="{0630DF6A-D3C1-4570-9286-DDC6BF6089DC}" sibTransId="{0B881EE6-3A41-4DFD-9268-9CE9E13FAA1F}"/>
    <dgm:cxn modelId="{AE8CE459-85C9-453B-AEFE-16F751F236F5}" srcId="{266D6D3F-D434-4DF9-BEC7-79D3DE37FE64}" destId="{EA5CBF2C-E5CD-4006-8541-C919047C674F}" srcOrd="0" destOrd="0" parTransId="{B38300C7-7F0E-47CF-B8E8-90A39716E285}" sibTransId="{0C5A4DA2-60FD-40B5-A184-67879DD7C784}"/>
    <dgm:cxn modelId="{E2B63E2A-7800-415E-9748-F5C62952D099}" srcId="{266D6D3F-D434-4DF9-BEC7-79D3DE37FE64}" destId="{8F7B23B9-2761-493E-96E0-E8F786A3BB68}" srcOrd="1" destOrd="0" parTransId="{5D5EB374-EF6B-4E2F-B009-455B0F0CB1C7}" sibTransId="{B85077CA-69BC-44D6-B224-2870A0256F56}"/>
    <dgm:cxn modelId="{DA91B276-C515-4A0F-975C-5F87428627EF}" srcId="{266D6D3F-D434-4DF9-BEC7-79D3DE37FE64}" destId="{EFB10B5C-E22A-4CAC-BF9E-A9EA1882C069}" srcOrd="5" destOrd="0" parTransId="{83B424CF-0078-443B-89AB-26D6FDA47E21}" sibTransId="{5FE94F72-CC92-4EB2-ADED-27C910E4D88E}"/>
    <dgm:cxn modelId="{EB79F985-8375-458A-A35B-496224D5AC54}" type="presOf" srcId="{EFB10B5C-E22A-4CAC-BF9E-A9EA1882C069}" destId="{5755EEBF-7506-4B44-AE69-22B99DB2EE0B}" srcOrd="0" destOrd="0" presId="urn:microsoft.com/office/officeart/2005/8/layout/hProcess11"/>
    <dgm:cxn modelId="{38236A0D-1195-4462-810D-9C5B59F5FB4F}" type="presParOf" srcId="{31A511AB-7565-4263-84A1-60D1874841CA}" destId="{F1A013B3-B335-447E-9AFA-6BB1E5EF8A70}" srcOrd="0" destOrd="0" presId="urn:microsoft.com/office/officeart/2005/8/layout/hProcess11"/>
    <dgm:cxn modelId="{F96FADB1-6B73-4927-B6D4-F275E26152BE}" type="presParOf" srcId="{31A511AB-7565-4263-84A1-60D1874841CA}" destId="{4D60331B-BE5A-434A-9AFC-E61FE0536185}" srcOrd="1" destOrd="0" presId="urn:microsoft.com/office/officeart/2005/8/layout/hProcess11"/>
    <dgm:cxn modelId="{EEE7C964-21EC-435C-A175-9D81A9ADBA71}" type="presParOf" srcId="{4D60331B-BE5A-434A-9AFC-E61FE0536185}" destId="{5219369F-6F37-4D5D-95C9-8BDCE28998EC}" srcOrd="0" destOrd="0" presId="urn:microsoft.com/office/officeart/2005/8/layout/hProcess11"/>
    <dgm:cxn modelId="{A41813EC-F83C-4A98-8A60-32A42AA9046B}" type="presParOf" srcId="{5219369F-6F37-4D5D-95C9-8BDCE28998EC}" destId="{18AAF6DD-CD7E-460E-8973-D4846A8C913F}" srcOrd="0" destOrd="0" presId="urn:microsoft.com/office/officeart/2005/8/layout/hProcess11"/>
    <dgm:cxn modelId="{8F97AF1D-2788-44EC-A1C0-D9C3DE227337}" type="presParOf" srcId="{5219369F-6F37-4D5D-95C9-8BDCE28998EC}" destId="{39AEFD3F-AFFA-43C2-AC62-79F2D8697F8A}" srcOrd="1" destOrd="0" presId="urn:microsoft.com/office/officeart/2005/8/layout/hProcess11"/>
    <dgm:cxn modelId="{98D26261-DE12-4522-A7F6-27C0157B635B}" type="presParOf" srcId="{5219369F-6F37-4D5D-95C9-8BDCE28998EC}" destId="{1AA935E6-E780-43B6-9F22-C964E1D8CDCA}" srcOrd="2" destOrd="0" presId="urn:microsoft.com/office/officeart/2005/8/layout/hProcess11"/>
    <dgm:cxn modelId="{255846ED-AC65-4751-A9C4-3D61808FF436}" type="presParOf" srcId="{4D60331B-BE5A-434A-9AFC-E61FE0536185}" destId="{9F8D6C0D-B0BF-4EFF-BC69-BF5263CFE3EF}" srcOrd="1" destOrd="0" presId="urn:microsoft.com/office/officeart/2005/8/layout/hProcess11"/>
    <dgm:cxn modelId="{23377501-BFF0-4E1B-A2B8-2B99854A53B5}" type="presParOf" srcId="{4D60331B-BE5A-434A-9AFC-E61FE0536185}" destId="{C0A507D4-E1D8-40B0-A95D-763AF0D6C134}" srcOrd="2" destOrd="0" presId="urn:microsoft.com/office/officeart/2005/8/layout/hProcess11"/>
    <dgm:cxn modelId="{B6AD362F-94E1-4E85-8489-663EFF7A207D}" type="presParOf" srcId="{C0A507D4-E1D8-40B0-A95D-763AF0D6C134}" destId="{51A57FD0-FEC5-48FD-89A6-16858BF84A75}" srcOrd="0" destOrd="0" presId="urn:microsoft.com/office/officeart/2005/8/layout/hProcess11"/>
    <dgm:cxn modelId="{479C3644-AA0E-457D-8B60-A5EB38CE10EF}" type="presParOf" srcId="{C0A507D4-E1D8-40B0-A95D-763AF0D6C134}" destId="{B7838B96-1F67-428C-A86C-258051ACFC34}" srcOrd="1" destOrd="0" presId="urn:microsoft.com/office/officeart/2005/8/layout/hProcess11"/>
    <dgm:cxn modelId="{08471394-6DEB-411B-B437-CF1E25CDFA53}" type="presParOf" srcId="{C0A507D4-E1D8-40B0-A95D-763AF0D6C134}" destId="{73569D88-EBF2-42F8-B17E-8F4270F650E9}" srcOrd="2" destOrd="0" presId="urn:microsoft.com/office/officeart/2005/8/layout/hProcess11"/>
    <dgm:cxn modelId="{00CF4B4E-A24B-4A5B-AAD3-F87DBA93160B}" type="presParOf" srcId="{4D60331B-BE5A-434A-9AFC-E61FE0536185}" destId="{2D6EC8B7-C9CC-4F95-883C-DBAA143EF8DD}" srcOrd="3" destOrd="0" presId="urn:microsoft.com/office/officeart/2005/8/layout/hProcess11"/>
    <dgm:cxn modelId="{CF183A98-2CBB-4534-8F63-F7B1CD189BF8}" type="presParOf" srcId="{4D60331B-BE5A-434A-9AFC-E61FE0536185}" destId="{E574BA8A-B61B-4FA8-9D53-3EDA456A801D}" srcOrd="4" destOrd="0" presId="urn:microsoft.com/office/officeart/2005/8/layout/hProcess11"/>
    <dgm:cxn modelId="{ED034D5D-3594-47B2-89FB-4C44B103C8ED}" type="presParOf" srcId="{E574BA8A-B61B-4FA8-9D53-3EDA456A801D}" destId="{4E74A394-191A-474C-A397-5FF8187205D6}" srcOrd="0" destOrd="0" presId="urn:microsoft.com/office/officeart/2005/8/layout/hProcess11"/>
    <dgm:cxn modelId="{D0ECBB36-7CF3-4A19-99B7-6F41C0D157B1}" type="presParOf" srcId="{E574BA8A-B61B-4FA8-9D53-3EDA456A801D}" destId="{84CFD2CE-598E-4F7D-82C7-1F872ECCA135}" srcOrd="1" destOrd="0" presId="urn:microsoft.com/office/officeart/2005/8/layout/hProcess11"/>
    <dgm:cxn modelId="{3F8422BA-9945-49AA-B5DC-9E341A341477}" type="presParOf" srcId="{E574BA8A-B61B-4FA8-9D53-3EDA456A801D}" destId="{BE590539-9C08-4C69-A16E-D8EE2A574DE7}" srcOrd="2" destOrd="0" presId="urn:microsoft.com/office/officeart/2005/8/layout/hProcess11"/>
    <dgm:cxn modelId="{5738551D-C7BE-49DE-8CF3-6B81EA78C076}" type="presParOf" srcId="{4D60331B-BE5A-434A-9AFC-E61FE0536185}" destId="{9F257ECB-298E-4687-BE52-06521FAA3B36}" srcOrd="5" destOrd="0" presId="urn:microsoft.com/office/officeart/2005/8/layout/hProcess11"/>
    <dgm:cxn modelId="{E8F63E5F-90E6-47B9-9382-31940C5B8577}" type="presParOf" srcId="{4D60331B-BE5A-434A-9AFC-E61FE0536185}" destId="{128FEBF5-3873-45A9-AF28-F316D01804EC}" srcOrd="6" destOrd="0" presId="urn:microsoft.com/office/officeart/2005/8/layout/hProcess11"/>
    <dgm:cxn modelId="{9367C9DB-1109-4C2F-940E-1D878158A0D5}" type="presParOf" srcId="{128FEBF5-3873-45A9-AF28-F316D01804EC}" destId="{AB1F5D3B-F93B-43AF-82E2-F227073A1D96}" srcOrd="0" destOrd="0" presId="urn:microsoft.com/office/officeart/2005/8/layout/hProcess11"/>
    <dgm:cxn modelId="{E28EFECB-5BBA-4FC6-9543-D0383EFD8A7D}" type="presParOf" srcId="{128FEBF5-3873-45A9-AF28-F316D01804EC}" destId="{08243A50-14ED-4A12-910F-B97BFEC6B33A}" srcOrd="1" destOrd="0" presId="urn:microsoft.com/office/officeart/2005/8/layout/hProcess11"/>
    <dgm:cxn modelId="{80C98A85-DA5A-478D-9B1F-15CEDD596177}" type="presParOf" srcId="{128FEBF5-3873-45A9-AF28-F316D01804EC}" destId="{B8C3F243-125E-441C-823A-21D4A140AA12}" srcOrd="2" destOrd="0" presId="urn:microsoft.com/office/officeart/2005/8/layout/hProcess11"/>
    <dgm:cxn modelId="{03ACED18-534F-4AD2-9B23-A1C639E57983}" type="presParOf" srcId="{4D60331B-BE5A-434A-9AFC-E61FE0536185}" destId="{571B4DD0-A72F-41F4-9A16-414679C13116}" srcOrd="7" destOrd="0" presId="urn:microsoft.com/office/officeart/2005/8/layout/hProcess11"/>
    <dgm:cxn modelId="{9EED48DD-4BC8-4168-AE25-6ECB1B36A2C0}" type="presParOf" srcId="{4D60331B-BE5A-434A-9AFC-E61FE0536185}" destId="{B984AB86-81FD-4502-BFFF-513AB3AA128D}" srcOrd="8" destOrd="0" presId="urn:microsoft.com/office/officeart/2005/8/layout/hProcess11"/>
    <dgm:cxn modelId="{F548417B-67BA-4BEA-BECE-8F38E779326E}" type="presParOf" srcId="{B984AB86-81FD-4502-BFFF-513AB3AA128D}" destId="{09E73A13-EDE9-4F9B-8AD3-B51688DE449D}" srcOrd="0" destOrd="0" presId="urn:microsoft.com/office/officeart/2005/8/layout/hProcess11"/>
    <dgm:cxn modelId="{E9F10024-87F4-4DAD-BCE7-7274C893A445}" type="presParOf" srcId="{B984AB86-81FD-4502-BFFF-513AB3AA128D}" destId="{708589F0-F9B2-4BA7-A46F-E21989FD631C}" srcOrd="1" destOrd="0" presId="urn:microsoft.com/office/officeart/2005/8/layout/hProcess11"/>
    <dgm:cxn modelId="{28366C96-7A99-48A8-9B54-081D779449A2}" type="presParOf" srcId="{B984AB86-81FD-4502-BFFF-513AB3AA128D}" destId="{34C9FC8C-D12D-4F70-B3C0-5FFB08AC9452}" srcOrd="2" destOrd="0" presId="urn:microsoft.com/office/officeart/2005/8/layout/hProcess11"/>
    <dgm:cxn modelId="{23B5EEAE-2B94-4E70-BE02-424215566F80}" type="presParOf" srcId="{4D60331B-BE5A-434A-9AFC-E61FE0536185}" destId="{003A7892-C6D1-4CCD-910B-F1444A90322E}" srcOrd="9" destOrd="0" presId="urn:microsoft.com/office/officeart/2005/8/layout/hProcess11"/>
    <dgm:cxn modelId="{8FBB5B65-C600-4FAC-A84E-4B905E26A23F}" type="presParOf" srcId="{4D60331B-BE5A-434A-9AFC-E61FE0536185}" destId="{04E1FBD8-D751-4AB2-B657-482ECCC67520}" srcOrd="10" destOrd="0" presId="urn:microsoft.com/office/officeart/2005/8/layout/hProcess11"/>
    <dgm:cxn modelId="{32943E25-4653-4D87-8920-CE2F2007A3D8}" type="presParOf" srcId="{04E1FBD8-D751-4AB2-B657-482ECCC67520}" destId="{5755EEBF-7506-4B44-AE69-22B99DB2EE0B}" srcOrd="0" destOrd="0" presId="urn:microsoft.com/office/officeart/2005/8/layout/hProcess11"/>
    <dgm:cxn modelId="{8C3983CD-339E-4B8F-8BCD-0CACE59B36BB}" type="presParOf" srcId="{04E1FBD8-D751-4AB2-B657-482ECCC67520}" destId="{8CA6BDF3-36C8-4518-AE6F-AD9601675AE9}" srcOrd="1" destOrd="0" presId="urn:microsoft.com/office/officeart/2005/8/layout/hProcess11"/>
    <dgm:cxn modelId="{564A6C95-CDED-4092-886D-DC22467D0B3D}" type="presParOf" srcId="{04E1FBD8-D751-4AB2-B657-482ECCC67520}" destId="{F87CA9A7-3BDA-47BB-A85C-BD81B353BFF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013B3-B335-447E-9AFA-6BB1E5EF8A70}">
      <dsp:nvSpPr>
        <dsp:cNvPr id="0" name=""/>
        <dsp:cNvSpPr/>
      </dsp:nvSpPr>
      <dsp:spPr>
        <a:xfrm>
          <a:off x="0" y="1463516"/>
          <a:ext cx="8456613" cy="19513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AF6DD-CD7E-460E-8973-D4846A8C913F}">
      <dsp:nvSpPr>
        <dsp:cNvPr id="0" name=""/>
        <dsp:cNvSpPr/>
      </dsp:nvSpPr>
      <dsp:spPr>
        <a:xfrm>
          <a:off x="4253" y="0"/>
          <a:ext cx="1120459" cy="1951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t>Market Assessment</a:t>
          </a:r>
        </a:p>
      </dsp:txBody>
      <dsp:txXfrm>
        <a:off x="4253" y="0"/>
        <a:ext cx="1120459" cy="1951354"/>
      </dsp:txXfrm>
    </dsp:sp>
    <dsp:sp modelId="{39AEFD3F-AFFA-43C2-AC62-79F2D8697F8A}">
      <dsp:nvSpPr>
        <dsp:cNvPr id="0" name=""/>
        <dsp:cNvSpPr/>
      </dsp:nvSpPr>
      <dsp:spPr>
        <a:xfrm>
          <a:off x="320564" y="2195274"/>
          <a:ext cx="487838" cy="487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57FD0-FEC5-48FD-89A6-16858BF84A75}">
      <dsp:nvSpPr>
        <dsp:cNvPr id="0" name=""/>
        <dsp:cNvSpPr/>
      </dsp:nvSpPr>
      <dsp:spPr>
        <a:xfrm>
          <a:off x="1180736" y="2927032"/>
          <a:ext cx="1120459" cy="1951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Project Concepts</a:t>
          </a:r>
        </a:p>
      </dsp:txBody>
      <dsp:txXfrm>
        <a:off x="1180736" y="2927032"/>
        <a:ext cx="1120459" cy="1951354"/>
      </dsp:txXfrm>
    </dsp:sp>
    <dsp:sp modelId="{B7838B96-1F67-428C-A86C-258051ACFC34}">
      <dsp:nvSpPr>
        <dsp:cNvPr id="0" name=""/>
        <dsp:cNvSpPr/>
      </dsp:nvSpPr>
      <dsp:spPr>
        <a:xfrm>
          <a:off x="1497047" y="2195274"/>
          <a:ext cx="487838" cy="487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4A394-191A-474C-A397-5FF8187205D6}">
      <dsp:nvSpPr>
        <dsp:cNvPr id="0" name=""/>
        <dsp:cNvSpPr/>
      </dsp:nvSpPr>
      <dsp:spPr>
        <a:xfrm>
          <a:off x="2357219" y="0"/>
          <a:ext cx="1120459" cy="1951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t>Prioritization of projects</a:t>
          </a:r>
        </a:p>
      </dsp:txBody>
      <dsp:txXfrm>
        <a:off x="2357219" y="0"/>
        <a:ext cx="1120459" cy="1951354"/>
      </dsp:txXfrm>
    </dsp:sp>
    <dsp:sp modelId="{84CFD2CE-598E-4F7D-82C7-1F872ECCA135}">
      <dsp:nvSpPr>
        <dsp:cNvPr id="0" name=""/>
        <dsp:cNvSpPr/>
      </dsp:nvSpPr>
      <dsp:spPr>
        <a:xfrm>
          <a:off x="2673530" y="2195274"/>
          <a:ext cx="487838" cy="487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F5D3B-F93B-43AF-82E2-F227073A1D96}">
      <dsp:nvSpPr>
        <dsp:cNvPr id="0" name=""/>
        <dsp:cNvSpPr/>
      </dsp:nvSpPr>
      <dsp:spPr>
        <a:xfrm>
          <a:off x="3533702" y="2927032"/>
          <a:ext cx="1120459" cy="1951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Programming of projects</a:t>
          </a:r>
        </a:p>
      </dsp:txBody>
      <dsp:txXfrm>
        <a:off x="3533702" y="2927032"/>
        <a:ext cx="1120459" cy="1951354"/>
      </dsp:txXfrm>
    </dsp:sp>
    <dsp:sp modelId="{08243A50-14ED-4A12-910F-B97BFEC6B33A}">
      <dsp:nvSpPr>
        <dsp:cNvPr id="0" name=""/>
        <dsp:cNvSpPr/>
      </dsp:nvSpPr>
      <dsp:spPr>
        <a:xfrm>
          <a:off x="3850013" y="2195274"/>
          <a:ext cx="487838" cy="487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73A13-EDE9-4F9B-8AD3-B51688DE449D}">
      <dsp:nvSpPr>
        <dsp:cNvPr id="0" name=""/>
        <dsp:cNvSpPr/>
      </dsp:nvSpPr>
      <dsp:spPr>
        <a:xfrm>
          <a:off x="4710185" y="0"/>
          <a:ext cx="1720029" cy="1951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a:t>Recommended Wake Bus Plan and Short Range Transit Plans</a:t>
          </a:r>
        </a:p>
      </dsp:txBody>
      <dsp:txXfrm>
        <a:off x="4710185" y="0"/>
        <a:ext cx="1720029" cy="1951354"/>
      </dsp:txXfrm>
    </dsp:sp>
    <dsp:sp modelId="{708589F0-F9B2-4BA7-A46F-E21989FD631C}">
      <dsp:nvSpPr>
        <dsp:cNvPr id="0" name=""/>
        <dsp:cNvSpPr/>
      </dsp:nvSpPr>
      <dsp:spPr>
        <a:xfrm>
          <a:off x="5326280" y="2195274"/>
          <a:ext cx="487838" cy="487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5EEBF-7506-4B44-AE69-22B99DB2EE0B}">
      <dsp:nvSpPr>
        <dsp:cNvPr id="0" name=""/>
        <dsp:cNvSpPr/>
      </dsp:nvSpPr>
      <dsp:spPr>
        <a:xfrm>
          <a:off x="6486237" y="2927032"/>
          <a:ext cx="1120459" cy="1951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Final Wake Bus Plan</a:t>
          </a:r>
        </a:p>
      </dsp:txBody>
      <dsp:txXfrm>
        <a:off x="6486237" y="2927032"/>
        <a:ext cx="1120459" cy="1951354"/>
      </dsp:txXfrm>
    </dsp:sp>
    <dsp:sp modelId="{8CA6BDF3-36C8-4518-AE6F-AD9601675AE9}">
      <dsp:nvSpPr>
        <dsp:cNvPr id="0" name=""/>
        <dsp:cNvSpPr/>
      </dsp:nvSpPr>
      <dsp:spPr>
        <a:xfrm>
          <a:off x="6802548" y="2195274"/>
          <a:ext cx="487838" cy="487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2EC8D-4CCD-47EF-8B41-A446FCC39265}" type="datetimeFigureOut">
              <a:rPr lang="en-US" smtClean="0"/>
              <a:t>2/24/2023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A1BD1-E95F-4200-8AFF-B5635E4846C3}" type="slidenum">
              <a:rPr lang="en-US" smtClean="0"/>
              <a:t>‹#›</a:t>
            </a:fld>
            <a:endParaRPr lang="en-US"/>
          </a:p>
        </p:txBody>
      </p:sp>
    </p:spTree>
    <p:extLst>
      <p:ext uri="{BB962C8B-B14F-4D97-AF65-F5344CB8AC3E}">
        <p14:creationId xmlns:p14="http://schemas.microsoft.com/office/powerpoint/2010/main" val="41681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morning! I am </a:t>
            </a:r>
            <a:r>
              <a:rPr lang="en-US" sz="1200" kern="1200" dirty="0" err="1" smtClean="0">
                <a:solidFill>
                  <a:schemeClr val="tx1"/>
                </a:solidFill>
                <a:effectLst/>
                <a:latin typeface="+mn-lt"/>
                <a:ea typeface="+mn-ea"/>
                <a:cs typeface="+mn-cs"/>
              </a:rPr>
              <a:t>xxxx</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I’ll be giving you an overview of the Draft</a:t>
            </a:r>
            <a:r>
              <a:rPr lang="en-US" sz="1200" kern="1200" baseline="0" dirty="0" smtClean="0">
                <a:solidFill>
                  <a:schemeClr val="tx1"/>
                </a:solidFill>
                <a:effectLst/>
                <a:latin typeface="+mn-lt"/>
                <a:ea typeface="+mn-ea"/>
                <a:cs typeface="+mn-cs"/>
              </a:rPr>
              <a:t> Work Plan and the </a:t>
            </a:r>
            <a:r>
              <a:rPr lang="en-US" sz="1200" kern="1200" dirty="0" smtClean="0">
                <a:solidFill>
                  <a:schemeClr val="tx1"/>
                </a:solidFill>
                <a:effectLst/>
                <a:latin typeface="+mn-lt"/>
                <a:ea typeface="+mn-ea"/>
                <a:cs typeface="+mn-cs"/>
              </a:rPr>
              <a:t>Wake Bus Plan. </a:t>
            </a:r>
            <a:endParaRPr lang="en-US" dirty="0"/>
          </a:p>
        </p:txBody>
      </p:sp>
      <p:sp>
        <p:nvSpPr>
          <p:cNvPr id="4" name="Slide Number Placeholder 3"/>
          <p:cNvSpPr>
            <a:spLocks noGrp="1"/>
          </p:cNvSpPr>
          <p:nvPr>
            <p:ph type="sldNum" sz="quarter" idx="10"/>
          </p:nvPr>
        </p:nvSpPr>
        <p:spPr/>
        <p:txBody>
          <a:bodyPr/>
          <a:lstStyle/>
          <a:p>
            <a:fld id="{7B9A1BD1-E95F-4200-8AFF-B5635E4846C3}" type="slidenum">
              <a:rPr lang="en-US" smtClean="0"/>
              <a:t>1</a:t>
            </a:fld>
            <a:endParaRPr lang="en-US"/>
          </a:p>
        </p:txBody>
      </p:sp>
    </p:spTree>
    <p:extLst>
      <p:ext uri="{BB962C8B-B14F-4D97-AF65-F5344CB8AC3E}">
        <p14:creationId xmlns:p14="http://schemas.microsoft.com/office/powerpoint/2010/main" val="270158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Times New Roman" panose="02020603050405020304" pitchFamily="18" charset="0"/>
              </a:rPr>
              <a:t>The Draft FY24 Work Plan then allocates $203.8 million to the Wake Capital Budget. $85.9 million of the total comes from federal funding allocated for the Wake BRT: Southern Corridor, and $19 million was allocated from the Wake Capital Fund balance for future projects.</a:t>
            </a:r>
          </a:p>
          <a:p>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Some highlights of what is included in the capital budget are… (READ SLIDE)</a:t>
            </a:r>
            <a:endParaRPr lang="en-US" dirty="0"/>
          </a:p>
          <a:p>
            <a:endParaRPr lang="en-US" dirty="0"/>
          </a:p>
        </p:txBody>
      </p:sp>
      <p:sp>
        <p:nvSpPr>
          <p:cNvPr id="4" name="Slide Number Placeholder 3"/>
          <p:cNvSpPr>
            <a:spLocks noGrp="1"/>
          </p:cNvSpPr>
          <p:nvPr>
            <p:ph type="sldNum" sz="quarter" idx="5"/>
          </p:nvPr>
        </p:nvSpPr>
        <p:spPr/>
        <p:txBody>
          <a:bodyPr/>
          <a:lstStyle/>
          <a:p>
            <a:fld id="{7B9A1BD1-E95F-4200-8AFF-B5635E4846C3}" type="slidenum">
              <a:rPr lang="en-US" smtClean="0"/>
              <a:t>13</a:t>
            </a:fld>
            <a:endParaRPr lang="en-US"/>
          </a:p>
        </p:txBody>
      </p:sp>
    </p:spTree>
    <p:extLst>
      <p:ext uri="{BB962C8B-B14F-4D97-AF65-F5344CB8AC3E}">
        <p14:creationId xmlns:p14="http://schemas.microsoft.com/office/powerpoint/2010/main" val="291810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 to share the Wake Bus Plan with you – namely – what it is and how it was prepared and how it will change transit in Wake County.</a:t>
            </a:r>
          </a:p>
        </p:txBody>
      </p:sp>
      <p:sp>
        <p:nvSpPr>
          <p:cNvPr id="4" name="Slide Number Placeholder 3"/>
          <p:cNvSpPr>
            <a:spLocks noGrp="1"/>
          </p:cNvSpPr>
          <p:nvPr>
            <p:ph type="sldNum" sz="quarter" idx="5"/>
          </p:nvPr>
        </p:nvSpPr>
        <p:spPr/>
        <p:txBody>
          <a:bodyPr/>
          <a:lstStyle/>
          <a:p>
            <a:fld id="{7B9A1BD1-E95F-4200-8AFF-B5635E4846C3}" type="slidenum">
              <a:rPr lang="en-US" smtClean="0"/>
              <a:t>15</a:t>
            </a:fld>
            <a:endParaRPr lang="en-US"/>
          </a:p>
        </p:txBody>
      </p:sp>
    </p:spTree>
    <p:extLst>
      <p:ext uri="{BB962C8B-B14F-4D97-AF65-F5344CB8AC3E}">
        <p14:creationId xmlns:p14="http://schemas.microsoft.com/office/powerpoint/2010/main" val="205896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Wake Bus Plan Update is part of the Wake Transit Plan. It is a year-by-year plan for how taxpayer money will be spent to improve bus services. The Wake Bus Plan includes investments in bus service and capital projects. </a:t>
            </a:r>
          </a:p>
          <a:p>
            <a:endParaRPr lang="en-US" dirty="0"/>
          </a:p>
        </p:txBody>
      </p:sp>
      <p:sp>
        <p:nvSpPr>
          <p:cNvPr id="4" name="Slide Number Placeholder 3"/>
          <p:cNvSpPr>
            <a:spLocks noGrp="1"/>
          </p:cNvSpPr>
          <p:nvPr>
            <p:ph type="sldNum" sz="quarter" idx="5"/>
          </p:nvPr>
        </p:nvSpPr>
        <p:spPr/>
        <p:txBody>
          <a:bodyPr/>
          <a:lstStyle/>
          <a:p>
            <a:fld id="{7B9A1BD1-E95F-4200-8AFF-B5635E4846C3}" type="slidenum">
              <a:rPr lang="en-US" smtClean="0"/>
              <a:t>16</a:t>
            </a:fld>
            <a:endParaRPr lang="en-US"/>
          </a:p>
        </p:txBody>
      </p:sp>
    </p:spTree>
    <p:extLst>
      <p:ext uri="{BB962C8B-B14F-4D97-AF65-F5344CB8AC3E}">
        <p14:creationId xmlns:p14="http://schemas.microsoft.com/office/powerpoint/2010/main" val="214235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60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We also used a combination of data and feedback from riders to prioritize which projects would be implemented first. The data inputs included information about transit markets – places were there are more people and jobs and more densely developed places. We also considered how well these places are served today and if additional connections were needed.</a:t>
            </a:r>
          </a:p>
          <a:p>
            <a:pPr marL="0" marR="0">
              <a:lnSpc>
                <a:spcPts val="13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300"/>
              </a:lnSpc>
              <a:spcBef>
                <a:spcPts val="60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Our analysis also considered existing ridership on the bus routes – where bus routes are doing well and carrying a lot of riders and might need additional investments and bus routes that aren’t performing well. We considered if these bus routes need more investments or a different way of operating and providing service. </a:t>
            </a:r>
          </a:p>
          <a:p>
            <a:pPr marL="0" marR="0">
              <a:lnSpc>
                <a:spcPts val="13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300"/>
              </a:lnSpc>
              <a:spcBef>
                <a:spcPts val="600"/>
              </a:spcBef>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We also looked at how we can improve service for the greatest number of people and historically disadvantaged communities. </a:t>
            </a:r>
          </a:p>
          <a:p>
            <a:endParaRPr lang="en-US" dirty="0"/>
          </a:p>
        </p:txBody>
      </p:sp>
      <p:sp>
        <p:nvSpPr>
          <p:cNvPr id="4" name="Slide Number Placeholder 3"/>
          <p:cNvSpPr>
            <a:spLocks noGrp="1"/>
          </p:cNvSpPr>
          <p:nvPr>
            <p:ph type="sldNum" sz="quarter" idx="5"/>
          </p:nvPr>
        </p:nvSpPr>
        <p:spPr/>
        <p:txBody>
          <a:bodyPr/>
          <a:lstStyle/>
          <a:p>
            <a:fld id="{7B9A1BD1-E95F-4200-8AFF-B5635E4846C3}" type="slidenum">
              <a:rPr lang="en-US" smtClean="0"/>
              <a:t>17</a:t>
            </a:fld>
            <a:endParaRPr lang="en-US"/>
          </a:p>
        </p:txBody>
      </p:sp>
    </p:spTree>
    <p:extLst>
      <p:ext uri="{BB962C8B-B14F-4D97-AF65-F5344CB8AC3E}">
        <p14:creationId xmlns:p14="http://schemas.microsoft.com/office/powerpoint/2010/main" val="419218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600"/>
              </a:spcBef>
              <a:spcAft>
                <a:spcPts val="600"/>
              </a:spcAft>
            </a:pPr>
            <a:r>
              <a:rPr lang="en-US" sz="1800" dirty="0" smtClean="0">
                <a:effectLst/>
                <a:latin typeface="Arial" panose="020B0604020202020204" pitchFamily="34" charset="0"/>
                <a:ea typeface="Times New Roman" panose="02020603050405020304" pitchFamily="18" charset="0"/>
                <a:cs typeface="Times New Roman" panose="02020603050405020304" pitchFamily="18" charset="0"/>
              </a:rPr>
              <a:t>This is the third time we are asking members of the public for input to the Wake Bus Plan. </a:t>
            </a:r>
          </a:p>
          <a:p>
            <a:pPr marL="0" marR="0">
              <a:lnSpc>
                <a:spcPts val="1300"/>
              </a:lnSpc>
              <a:spcBef>
                <a:spcPts val="600"/>
              </a:spcBef>
              <a:spcAft>
                <a:spcPts val="600"/>
              </a:spcAft>
            </a:pPr>
            <a:endParaRPr lang="en-US" sz="1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300"/>
              </a:lnSpc>
              <a:spcBef>
                <a:spcPts val="600"/>
              </a:spcBef>
              <a:spcAft>
                <a:spcPts val="600"/>
              </a:spcAft>
            </a:pPr>
            <a:r>
              <a:rPr lang="en-US" sz="1800" dirty="0" smtClean="0">
                <a:effectLst/>
                <a:latin typeface="Arial" panose="020B0604020202020204" pitchFamily="34" charset="0"/>
                <a:ea typeface="Times New Roman" panose="02020603050405020304" pitchFamily="18" charset="0"/>
                <a:cs typeface="Times New Roman" panose="02020603050405020304" pitchFamily="18" charset="0"/>
              </a:rPr>
              <a:t>The first round was in the Fall of 2021, when we asked for ideas about where we need more investments in things that will make it easier to get to/from transit services. This means investments in projects like sidewalks, crosswalks, and bike lanes. </a:t>
            </a:r>
          </a:p>
          <a:p>
            <a:pPr marL="0" marR="0">
              <a:lnSpc>
                <a:spcPts val="1300"/>
              </a:lnSpc>
              <a:spcBef>
                <a:spcPts val="600"/>
              </a:spcBef>
              <a:spcAft>
                <a:spcPts val="600"/>
              </a:spcAft>
            </a:pPr>
            <a:endParaRPr lang="en-US" sz="1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300"/>
              </a:lnSpc>
              <a:spcBef>
                <a:spcPts val="600"/>
              </a:spcBef>
              <a:spcAft>
                <a:spcPts val="600"/>
              </a:spcAft>
            </a:pPr>
            <a:r>
              <a:rPr lang="en-US" sz="1800" dirty="0" smtClean="0">
                <a:effectLst/>
                <a:latin typeface="Arial" panose="020B0604020202020204" pitchFamily="34" charset="0"/>
                <a:ea typeface="Times New Roman" panose="02020603050405020304" pitchFamily="18" charset="0"/>
                <a:cs typeface="Times New Roman" panose="02020603050405020304" pitchFamily="18" charset="0"/>
              </a:rPr>
              <a:t>The second round was in the Spring 2022, when we held pop-up events to talk with people about the types of bus service improvements they wanted to see. Information provided through this process helped us design bus services and prioritize projects.</a:t>
            </a:r>
          </a:p>
          <a:p>
            <a:endParaRPr lang="en-US" sz="1800" dirty="0" smtClean="0"/>
          </a:p>
          <a:p>
            <a:r>
              <a:rPr lang="en-US" sz="1800" dirty="0" smtClean="0"/>
              <a:t>The third round – conducted right now – shares our draft recommendations for year-by-year investments in bus services. </a:t>
            </a:r>
            <a:endParaRPr lang="en-US" sz="1800" dirty="0"/>
          </a:p>
        </p:txBody>
      </p:sp>
      <p:sp>
        <p:nvSpPr>
          <p:cNvPr id="4" name="Slide Number Placeholder 3"/>
          <p:cNvSpPr>
            <a:spLocks noGrp="1"/>
          </p:cNvSpPr>
          <p:nvPr>
            <p:ph type="sldNum" sz="quarter" idx="5"/>
          </p:nvPr>
        </p:nvSpPr>
        <p:spPr/>
        <p:txBody>
          <a:bodyPr/>
          <a:lstStyle/>
          <a:p>
            <a:fld id="{7B9A1BD1-E95F-4200-8AFF-B5635E4846C3}" type="slidenum">
              <a:rPr lang="en-US" smtClean="0"/>
              <a:t>18</a:t>
            </a:fld>
            <a:endParaRPr lang="en-US"/>
          </a:p>
        </p:txBody>
      </p:sp>
    </p:spTree>
    <p:extLst>
      <p:ext uri="{BB962C8B-B14F-4D97-AF65-F5344CB8AC3E}">
        <p14:creationId xmlns:p14="http://schemas.microsoft.com/office/powerpoint/2010/main" val="261033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b="0" dirty="0" smtClean="0"/>
              <a:t>Work completed to date has been ongoing</a:t>
            </a:r>
            <a:r>
              <a:rPr lang="en-US" b="0" baseline="0" dirty="0" smtClean="0"/>
              <a:t> since July 2021 when we held our p</a:t>
            </a:r>
            <a:r>
              <a:rPr lang="en-US" sz="1200" kern="1200" dirty="0" smtClean="0">
                <a:solidFill>
                  <a:schemeClr val="tx1"/>
                </a:solidFill>
                <a:effectLst/>
                <a:latin typeface="+mn-lt"/>
                <a:ea typeface="+mn-ea"/>
                <a:cs typeface="+mn-cs"/>
              </a:rPr>
              <a:t>roject kick off meeting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the consulting team Nelson\Nygaard.</a:t>
            </a:r>
            <a:r>
              <a:rPr lang="en-US" sz="1200" kern="1200" baseline="0" dirty="0" smtClean="0">
                <a:solidFill>
                  <a:schemeClr val="tx1"/>
                </a:solidFill>
                <a:effectLst/>
                <a:latin typeface="+mn-lt"/>
                <a:ea typeface="+mn-ea"/>
                <a:cs typeface="+mn-cs"/>
              </a:rPr>
              <a:t> </a:t>
            </a:r>
          </a:p>
          <a:p>
            <a:pPr marL="0" indent="0">
              <a:buNone/>
            </a:pPr>
            <a:r>
              <a:rPr lang="en-US" sz="1200" kern="1200" baseline="0" dirty="0" smtClean="0">
                <a:solidFill>
                  <a:schemeClr val="tx1"/>
                </a:solidFill>
                <a:effectLst/>
                <a:latin typeface="+mn-lt"/>
                <a:ea typeface="+mn-ea"/>
                <a:cs typeface="+mn-cs"/>
              </a:rPr>
              <a:t>We’ve held w</a:t>
            </a:r>
            <a:r>
              <a:rPr lang="en-US" sz="1200" kern="1200" dirty="0" smtClean="0">
                <a:solidFill>
                  <a:schemeClr val="tx1"/>
                </a:solidFill>
                <a:effectLst/>
                <a:latin typeface="+mn-lt"/>
                <a:ea typeface="+mn-ea"/>
                <a:cs typeface="+mn-cs"/>
              </a:rPr>
              <a:t>orking group meetings once a month</a:t>
            </a:r>
            <a:r>
              <a:rPr lang="en-US" sz="1200" kern="1200" baseline="0" dirty="0" smtClean="0">
                <a:solidFill>
                  <a:schemeClr val="tx1"/>
                </a:solidFill>
                <a:effectLst/>
                <a:latin typeface="+mn-lt"/>
                <a:ea typeface="+mn-ea"/>
                <a:cs typeface="+mn-cs"/>
              </a:rPr>
              <a:t> with staff from partner transit agencies, municipalities, the county, and metropolitan planning organization. </a:t>
            </a:r>
            <a:r>
              <a:rPr lang="en-US" sz="1200" kern="1200" dirty="0" smtClean="0">
                <a:solidFill>
                  <a:schemeClr val="tx1"/>
                </a:solidFill>
                <a:effectLst/>
                <a:latin typeface="+mn-lt"/>
                <a:ea typeface="+mn-ea"/>
                <a:cs typeface="+mn-cs"/>
              </a:rPr>
              <a:t>The purpose of these working group meetings were to provide guidance to the project team in developing the plan materials. </a:t>
            </a:r>
          </a:p>
          <a:p>
            <a:pPr marL="0" indent="0">
              <a:buNone/>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We’ve held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15 technical and stakeholder meetings</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10 engagement team meetings</a:t>
            </a:r>
            <a:endParaRPr lang="en-US" sz="105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well as s</a:t>
            </a:r>
            <a:r>
              <a:rPr lang="en-US" sz="1200" kern="1200" dirty="0" smtClean="0">
                <a:solidFill>
                  <a:schemeClr val="tx1"/>
                </a:solidFill>
                <a:effectLst/>
                <a:latin typeface="+mn-lt"/>
                <a:ea typeface="+mn-ea"/>
                <a:cs typeface="+mn-cs"/>
              </a:rPr>
              <a:t>everal drop-in sessions and other meetings between the project team and transit providers to further refine project concepts.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Public engagement was done in Spring 2022 once the project concepts were defined. </a:t>
            </a:r>
          </a:p>
          <a:p>
            <a:pPr lvl="0"/>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that engagement effort, we held two workshops in 2022 to finalize the route concepts that are</a:t>
            </a:r>
            <a:r>
              <a:rPr lang="en-US" sz="1200" kern="1200" baseline="0" dirty="0" smtClean="0">
                <a:solidFill>
                  <a:schemeClr val="tx1"/>
                </a:solidFill>
                <a:effectLst/>
                <a:latin typeface="+mn-lt"/>
                <a:ea typeface="+mn-ea"/>
                <a:cs typeface="+mn-cs"/>
              </a:rPr>
              <a:t> the recommended Wake Bus Plan. We worked collaboratively with the working group to determine the priority order for projects to receive Wake Transit funding, and then to program them </a:t>
            </a:r>
            <a:r>
              <a:rPr lang="en-US" sz="1200" kern="1200" dirty="0" smtClean="0">
                <a:solidFill>
                  <a:schemeClr val="tx1"/>
                </a:solidFill>
                <a:effectLst/>
                <a:latin typeface="+mn-lt"/>
                <a:ea typeface="+mn-ea"/>
                <a:cs typeface="+mn-cs"/>
              </a:rPr>
              <a:t>within the financial constraints of the Wake Transit Plan. </a:t>
            </a:r>
            <a:endParaRPr lang="en-US" dirty="0" smtClean="0"/>
          </a:p>
          <a:p>
            <a:endParaRPr lang="en-US" dirty="0" smtClean="0"/>
          </a:p>
          <a:p>
            <a:r>
              <a:rPr lang="en-US" dirty="0" smtClean="0"/>
              <a:t>Following the engagement effort, we will refine the plan and bring back the final plan</a:t>
            </a:r>
            <a:r>
              <a:rPr lang="en-US" baseline="0" dirty="0" smtClean="0"/>
              <a:t> to the TPAC and the governing boards. </a:t>
            </a:r>
            <a:endParaRPr lang="en-US" dirty="0" smtClean="0"/>
          </a:p>
        </p:txBody>
      </p:sp>
      <p:sp>
        <p:nvSpPr>
          <p:cNvPr id="4" name="Slide Number Placeholder 3"/>
          <p:cNvSpPr>
            <a:spLocks noGrp="1"/>
          </p:cNvSpPr>
          <p:nvPr>
            <p:ph type="sldNum" sz="quarter" idx="10"/>
          </p:nvPr>
        </p:nvSpPr>
        <p:spPr/>
        <p:txBody>
          <a:bodyPr/>
          <a:lstStyle/>
          <a:p>
            <a:fld id="{7B9A1BD1-E95F-4200-8AFF-B5635E4846C3}" type="slidenum">
              <a:rPr lang="en-US" smtClean="0"/>
              <a:t>19</a:t>
            </a:fld>
            <a:endParaRPr lang="en-US"/>
          </a:p>
        </p:txBody>
      </p:sp>
    </p:spTree>
    <p:extLst>
      <p:ext uri="{BB962C8B-B14F-4D97-AF65-F5344CB8AC3E}">
        <p14:creationId xmlns:p14="http://schemas.microsoft.com/office/powerpoint/2010/main" val="1455187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Wake Bus Plan service program grows the transit network from approximately 490,000 revenue hours in FY2023 to 630,000 revenue hours in FY2030</a:t>
            </a:r>
          </a:p>
          <a:p>
            <a:endParaRPr lang="en-US" sz="1200" dirty="0" smtClean="0"/>
          </a:p>
          <a:p>
            <a:r>
              <a:rPr lang="en-US" sz="1200" dirty="0" smtClean="0"/>
              <a:t>The costs to operate this network grows from $55.4 million in FY2023 to $83.8 million in FY2030 (including non-Wake Transit funding 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9A1BD1-E95F-4200-8AFF-B5635E4846C3}" type="slidenum">
              <a:rPr lang="en-US" smtClean="0"/>
              <a:t>23</a:t>
            </a:fld>
            <a:endParaRPr lang="en-US"/>
          </a:p>
        </p:txBody>
      </p:sp>
    </p:spTree>
    <p:extLst>
      <p:ext uri="{BB962C8B-B14F-4D97-AF65-F5344CB8AC3E}">
        <p14:creationId xmlns:p14="http://schemas.microsoft.com/office/powerpoint/2010/main" val="44307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capital projects support the expansion of bus service. The plan includes $292 million through 2030 towards capital projects such as maintenance facilities, transit centers, park and rides, enhanced transfer points, and bus stop improvements. </a:t>
            </a:r>
          </a:p>
          <a:p>
            <a:endParaRPr lang="en-US" dirty="0"/>
          </a:p>
          <a:p>
            <a:r>
              <a:rPr lang="en-US" sz="2000" dirty="0"/>
              <a:t>40% of all capital funding is allocated towards 3 projects in the first few years:</a:t>
            </a:r>
          </a:p>
          <a:p>
            <a:pPr lvl="1"/>
            <a:r>
              <a:rPr lang="en-US" sz="1800" dirty="0"/>
              <a:t>Cary Multimodal Center</a:t>
            </a:r>
          </a:p>
          <a:p>
            <a:pPr lvl="1"/>
            <a:r>
              <a:rPr lang="en-US" sz="1800" dirty="0"/>
              <a:t>GoCary Bus Maintenance Facility</a:t>
            </a:r>
          </a:p>
          <a:p>
            <a:pPr lvl="1"/>
            <a:r>
              <a:rPr lang="en-US" sz="1800" dirty="0"/>
              <a:t>GoRaleigh/GoWake Access Maintenance Facility</a:t>
            </a:r>
          </a:p>
          <a:p>
            <a:endParaRPr lang="en-US" dirty="0"/>
          </a:p>
        </p:txBody>
      </p:sp>
      <p:sp>
        <p:nvSpPr>
          <p:cNvPr id="4" name="Slide Number Placeholder 3"/>
          <p:cNvSpPr>
            <a:spLocks noGrp="1"/>
          </p:cNvSpPr>
          <p:nvPr>
            <p:ph type="sldNum" sz="quarter" idx="10"/>
          </p:nvPr>
        </p:nvSpPr>
        <p:spPr/>
        <p:txBody>
          <a:bodyPr/>
          <a:lstStyle/>
          <a:p>
            <a:fld id="{7B9A1BD1-E95F-4200-8AFF-B5635E4846C3}" type="slidenum">
              <a:rPr lang="en-US" smtClean="0"/>
              <a:t>24</a:t>
            </a:fld>
            <a:endParaRPr lang="en-US"/>
          </a:p>
        </p:txBody>
      </p:sp>
    </p:spTree>
    <p:extLst>
      <p:ext uri="{BB962C8B-B14F-4D97-AF65-F5344CB8AC3E}">
        <p14:creationId xmlns:p14="http://schemas.microsoft.com/office/powerpoint/2010/main" val="2446633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02" lvl="1" indent="0">
              <a:buNone/>
            </a:pPr>
            <a:r>
              <a:rPr lang="en-US" sz="1600" dirty="0" smtClean="0"/>
              <a:t>This Wake Bus Plan meets this goal by FY2027, when 60% of residents and 83% of jobs will be within ¾ miles of the proposed all-day transit network.</a:t>
            </a:r>
          </a:p>
          <a:p>
            <a:pPr marL="227002" lvl="1" indent="0">
              <a:buNone/>
            </a:pPr>
            <a:endParaRPr lang="en-US" sz="1600" dirty="0" smtClean="0"/>
          </a:p>
          <a:p>
            <a:pPr marL="227002" lvl="1" indent="0">
              <a:buNone/>
            </a:pPr>
            <a:r>
              <a:rPr lang="en-US" sz="1600" dirty="0" smtClean="0"/>
              <a:t>The program further exceeds this goal in FY2030, with 64% of residents and 87% of jobs within ¾ miles of the all-day network. </a:t>
            </a:r>
            <a:endParaRPr lang="en-US" sz="1400" i="1" dirty="0" smtClean="0">
              <a:latin typeface="Tw Cen MT" panose="020B0602020104020603" pitchFamily="34" charset="0"/>
              <a:ea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B9A1BD1-E95F-4200-8AFF-B5635E4846C3}" type="slidenum">
              <a:rPr lang="en-US" smtClean="0"/>
              <a:t>25</a:t>
            </a:fld>
            <a:endParaRPr lang="en-US"/>
          </a:p>
        </p:txBody>
      </p:sp>
    </p:spTree>
    <p:extLst>
      <p:ext uri="{BB962C8B-B14F-4D97-AF65-F5344CB8AC3E}">
        <p14:creationId xmlns:p14="http://schemas.microsoft.com/office/powerpoint/2010/main" val="83769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By FY2030, 22% of the county’s residents and 43% of jobs will be within ¾ miles of frequent services </a:t>
            </a:r>
            <a:endParaRPr lang="en-US" sz="1200" i="1" dirty="0" smtClean="0">
              <a:latin typeface="Tw Cen MT" panose="020B0602020104020603" pitchFamily="34" charset="0"/>
              <a:ea typeface="Times New Roman" panose="02020603050405020304" pitchFamily="18" charset="0"/>
              <a:cs typeface="Times New Roman" panose="02020603050405020304" pitchFamily="18" charset="0"/>
            </a:endParaRPr>
          </a:p>
          <a:p>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9A1BD1-E95F-4200-8AFF-B5635E4846C3}" type="slidenum">
              <a:rPr lang="en-US" smtClean="0"/>
              <a:t>26</a:t>
            </a:fld>
            <a:endParaRPr lang="en-US"/>
          </a:p>
        </p:txBody>
      </p:sp>
    </p:spTree>
    <p:extLst>
      <p:ext uri="{BB962C8B-B14F-4D97-AF65-F5344CB8AC3E}">
        <p14:creationId xmlns:p14="http://schemas.microsoft.com/office/powerpoint/2010/main" val="421200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During today’s meeting, I’ll provide you with some background context about the many</a:t>
            </a:r>
            <a:r>
              <a:rPr lang="en-US" baseline="0" dirty="0" smtClean="0"/>
              <a:t> plans that are developed within Wake County to define transit service expansion. I’ll begin by giving an overview of the Wake Transit Plan, talk about the draft fiscal year 2024 work plan, and finally talk about the Wake Bus Plan. </a:t>
            </a:r>
          </a:p>
        </p:txBody>
      </p:sp>
      <p:sp>
        <p:nvSpPr>
          <p:cNvPr id="4" name="Slide Number Placeholder 3"/>
          <p:cNvSpPr>
            <a:spLocks noGrp="1"/>
          </p:cNvSpPr>
          <p:nvPr>
            <p:ph type="sldNum" sz="quarter" idx="10"/>
          </p:nvPr>
        </p:nvSpPr>
        <p:spPr/>
        <p:txBody>
          <a:bodyPr/>
          <a:lstStyle/>
          <a:p>
            <a:fld id="{7B9A1BD1-E95F-4200-8AFF-B5635E4846C3}" type="slidenum">
              <a:rPr lang="en-US" smtClean="0"/>
              <a:t>2</a:t>
            </a:fld>
            <a:endParaRPr lang="en-US"/>
          </a:p>
        </p:txBody>
      </p:sp>
    </p:spTree>
    <p:extLst>
      <p:ext uri="{BB962C8B-B14F-4D97-AF65-F5344CB8AC3E}">
        <p14:creationId xmlns:p14="http://schemas.microsoft.com/office/powerpoint/2010/main" val="2961486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We will be collecting comments on the recommended Wake Bus Plan through March 22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a:t>
            </a:r>
          </a:p>
          <a:p>
            <a:pPr marL="0" indent="0">
              <a:buNone/>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Following the engagement period, the Wake Bus Plan project team and working groups will review the comments and respond to the comments that were received. The final draft of the 2025-2030 Wake Bus Plan will be prepared by May or June, at which time we will go through the process to bring the plan to the TPAC and eventually the GoTriangle Board and CAMPO Executive Board to consider adoption.</a:t>
            </a:r>
            <a:endParaRPr lang="en-US" dirty="0" smtClean="0"/>
          </a:p>
          <a:p>
            <a:endParaRPr lang="en-US" dirty="0"/>
          </a:p>
        </p:txBody>
      </p:sp>
      <p:sp>
        <p:nvSpPr>
          <p:cNvPr id="4" name="Slide Number Placeholder 3"/>
          <p:cNvSpPr>
            <a:spLocks noGrp="1"/>
          </p:cNvSpPr>
          <p:nvPr>
            <p:ph type="sldNum" sz="quarter" idx="10"/>
          </p:nvPr>
        </p:nvSpPr>
        <p:spPr/>
        <p:txBody>
          <a:bodyPr/>
          <a:lstStyle/>
          <a:p>
            <a:fld id="{7B9A1BD1-E95F-4200-8AFF-B5635E4846C3}" type="slidenum">
              <a:rPr lang="en-US" smtClean="0"/>
              <a:t>27</a:t>
            </a:fld>
            <a:endParaRPr lang="en-US"/>
          </a:p>
        </p:txBody>
      </p:sp>
    </p:spTree>
    <p:extLst>
      <p:ext uri="{BB962C8B-B14F-4D97-AF65-F5344CB8AC3E}">
        <p14:creationId xmlns:p14="http://schemas.microsoft.com/office/powerpoint/2010/main" val="160048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panose="020B0604020202020204" pitchFamily="34" charset="0"/>
                <a:ea typeface="Times New Roman" panose="02020603050405020304" pitchFamily="18" charset="0"/>
                <a:cs typeface="Times New Roman" panose="02020603050405020304" pitchFamily="18" charset="0"/>
              </a:rPr>
              <a:t>In 2016, voters in Wake County approved a tax package to invest $2.3 billion in public transit services. This investment program is known as the Wake Transit Plan. The bus services included in the Wake Bus Plan support each of the FOUR BIG MODES identified in the Wake</a:t>
            </a:r>
            <a:r>
              <a:rPr lang="en-US" sz="1800" baseline="0" dirty="0" smtClean="0">
                <a:effectLst/>
                <a:latin typeface="Arial" panose="020B0604020202020204" pitchFamily="34" charset="0"/>
                <a:ea typeface="Times New Roman" panose="02020603050405020304" pitchFamily="18" charset="0"/>
                <a:cs typeface="Times New Roman" panose="02020603050405020304" pitchFamily="18" charset="0"/>
              </a:rPr>
              <a:t> Transit Plan and listed here on the screen.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9A1BD1-E95F-4200-8AFF-B5635E4846C3}" type="slidenum">
              <a:rPr lang="en-US" smtClean="0"/>
              <a:t>4</a:t>
            </a:fld>
            <a:endParaRPr lang="en-US"/>
          </a:p>
        </p:txBody>
      </p:sp>
    </p:spTree>
    <p:extLst>
      <p:ext uri="{BB962C8B-B14F-4D97-AF65-F5344CB8AC3E}">
        <p14:creationId xmlns:p14="http://schemas.microsoft.com/office/powerpoint/2010/main" val="399109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a:t>
            </a:r>
            <a:r>
              <a:rPr lang="en-US" sz="1200" kern="1200" baseline="0" dirty="0" smtClean="0">
                <a:solidFill>
                  <a:schemeClr val="tx1"/>
                </a:solidFill>
                <a:effectLst/>
                <a:latin typeface="+mn-lt"/>
                <a:ea typeface="+mn-ea"/>
                <a:cs typeface="+mn-cs"/>
              </a:rPr>
              <a:t> the Wake Transit Plan addresses large infrastructure projects such as commuter rail and bus rapid transit, the focus of today’s presentation is on two plans that are currently out for public comment through March 22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first is the Draft Fiscal Year 2024 Wake Transit Work Plan. This is a document that describes all of the transit projects that are scheduled for funding during the upcoming year. I will briefly discuss this plan today because the Work Plan and Bus Plan are conducting a coordinated public engagement effort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Wake Bus Plan is a document that focuses</a:t>
            </a:r>
            <a:r>
              <a:rPr lang="en-US" sz="1200" kern="1200" baseline="0" dirty="0" smtClean="0">
                <a:solidFill>
                  <a:schemeClr val="tx1"/>
                </a:solidFill>
                <a:effectLst/>
                <a:latin typeface="+mn-lt"/>
                <a:ea typeface="+mn-ea"/>
                <a:cs typeface="+mn-cs"/>
              </a:rPr>
              <a:t> on bus service improvements </a:t>
            </a:r>
            <a:r>
              <a:rPr lang="en-US" sz="1200" kern="1200" dirty="0" smtClean="0">
                <a:solidFill>
                  <a:schemeClr val="tx1"/>
                </a:solidFill>
                <a:effectLst/>
                <a:latin typeface="+mn-lt"/>
                <a:ea typeface="+mn-ea"/>
                <a:cs typeface="+mn-cs"/>
              </a:rPr>
              <a:t>that are recommended for Wake County between 2025 and 2030. It will</a:t>
            </a:r>
            <a:r>
              <a:rPr lang="en-US" sz="1200" kern="1200" baseline="0" dirty="0" smtClean="0">
                <a:solidFill>
                  <a:schemeClr val="tx1"/>
                </a:solidFill>
                <a:effectLst/>
                <a:latin typeface="+mn-lt"/>
                <a:ea typeface="+mn-ea"/>
                <a:cs typeface="+mn-cs"/>
              </a:rPr>
              <a:t> build on the bus service expansion projects that have been implemented since 2018 and that are included in the draft 2024 work plan. The Wake Bus Plan </a:t>
            </a:r>
            <a:r>
              <a:rPr lang="en-US" sz="1200" kern="1200" dirty="0" smtClean="0">
                <a:solidFill>
                  <a:schemeClr val="tx1"/>
                </a:solidFill>
                <a:effectLst/>
                <a:latin typeface="+mn-lt"/>
                <a:ea typeface="+mn-ea"/>
                <a:cs typeface="+mn-cs"/>
              </a:rPr>
              <a:t>provides detailed information about projects to</a:t>
            </a:r>
            <a:r>
              <a:rPr lang="en-US" sz="1200" kern="1200" baseline="0" dirty="0" smtClean="0">
                <a:solidFill>
                  <a:schemeClr val="tx1"/>
                </a:solidFill>
                <a:effectLst/>
                <a:latin typeface="+mn-lt"/>
                <a:ea typeface="+mn-ea"/>
                <a:cs typeface="+mn-cs"/>
              </a:rPr>
              <a:t> be implemented starting in </a:t>
            </a:r>
            <a:r>
              <a:rPr lang="en-US" sz="1200" kern="1200" dirty="0" smtClean="0">
                <a:solidFill>
                  <a:schemeClr val="tx1"/>
                </a:solidFill>
                <a:effectLst/>
                <a:latin typeface="+mn-lt"/>
                <a:ea typeface="+mn-ea"/>
                <a:cs typeface="+mn-cs"/>
              </a:rPr>
              <a:t>2025 through 2027.</a:t>
            </a:r>
            <a:r>
              <a:rPr lang="en-US" sz="1200" kern="1200" baseline="0" dirty="0" smtClean="0">
                <a:solidFill>
                  <a:schemeClr val="tx1"/>
                </a:solidFill>
                <a:effectLst/>
                <a:latin typeface="+mn-lt"/>
                <a:ea typeface="+mn-ea"/>
                <a:cs typeface="+mn-cs"/>
              </a:rPr>
              <a:t> These are </a:t>
            </a:r>
            <a:r>
              <a:rPr lang="en-US" sz="1200" kern="1200" dirty="0" smtClean="0">
                <a:solidFill>
                  <a:schemeClr val="tx1"/>
                </a:solidFill>
                <a:effectLst/>
                <a:latin typeface="+mn-lt"/>
                <a:ea typeface="+mn-ea"/>
                <a:cs typeface="+mn-cs"/>
              </a:rPr>
              <a:t>bundled into short range transit plans for each implementing agency. It also defines operating and capital projects for the later years of the WTP 2028-2030. </a:t>
            </a:r>
            <a:endParaRPr lang="en-US" dirty="0" smtClean="0"/>
          </a:p>
        </p:txBody>
      </p:sp>
      <p:sp>
        <p:nvSpPr>
          <p:cNvPr id="4" name="Slide Number Placeholder 3"/>
          <p:cNvSpPr>
            <a:spLocks noGrp="1"/>
          </p:cNvSpPr>
          <p:nvPr>
            <p:ph type="sldNum" sz="quarter" idx="5"/>
          </p:nvPr>
        </p:nvSpPr>
        <p:spPr/>
        <p:txBody>
          <a:bodyPr/>
          <a:lstStyle/>
          <a:p>
            <a:fld id="{7B9A1BD1-E95F-4200-8AFF-B5635E4846C3}" type="slidenum">
              <a:rPr lang="en-US" smtClean="0"/>
              <a:t>5</a:t>
            </a:fld>
            <a:endParaRPr lang="en-US"/>
          </a:p>
        </p:txBody>
      </p:sp>
    </p:spTree>
    <p:extLst>
      <p:ext uri="{BB962C8B-B14F-4D97-AF65-F5344CB8AC3E}">
        <p14:creationId xmlns:p14="http://schemas.microsoft.com/office/powerpoint/2010/main" val="13122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show you two things:</a:t>
            </a:r>
          </a:p>
          <a:p>
            <a:pPr marL="228600" indent="-228600">
              <a:buAutoNum type="arabicParenR"/>
            </a:pPr>
            <a:r>
              <a:rPr lang="en-US" dirty="0"/>
              <a:t>An overview of what is included in the Work Plan and how to read it</a:t>
            </a:r>
          </a:p>
          <a:p>
            <a:pPr marL="228600" indent="-228600">
              <a:buAutoNum type="arabicParenR"/>
            </a:pPr>
            <a:r>
              <a:rPr lang="en-US" dirty="0"/>
              <a:t>Quick summary of some of the projects programmed for implementation in FY24</a:t>
            </a:r>
          </a:p>
        </p:txBody>
      </p:sp>
      <p:sp>
        <p:nvSpPr>
          <p:cNvPr id="4" name="Slide Number Placeholder 3"/>
          <p:cNvSpPr>
            <a:spLocks noGrp="1"/>
          </p:cNvSpPr>
          <p:nvPr>
            <p:ph type="sldNum" sz="quarter" idx="5"/>
          </p:nvPr>
        </p:nvSpPr>
        <p:spPr/>
        <p:txBody>
          <a:bodyPr/>
          <a:lstStyle/>
          <a:p>
            <a:fld id="{7B9A1BD1-E95F-4200-8AFF-B5635E4846C3}" type="slidenum">
              <a:rPr lang="en-US" smtClean="0"/>
              <a:t>7</a:t>
            </a:fld>
            <a:endParaRPr lang="en-US"/>
          </a:p>
        </p:txBody>
      </p:sp>
    </p:spTree>
    <p:extLst>
      <p:ext uri="{BB962C8B-B14F-4D97-AF65-F5344CB8AC3E}">
        <p14:creationId xmlns:p14="http://schemas.microsoft.com/office/powerpoint/2010/main" val="281361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Operating budget and Capital budget sections begin with a Budget Summary Page that reflects expenditures for new investments proposed to be funded in FY24. </a:t>
            </a:r>
          </a:p>
          <a:p>
            <a:endParaRPr lang="en-US" dirty="0"/>
          </a:p>
          <a:p>
            <a:r>
              <a:rPr lang="en-US" dirty="0"/>
              <a:t>This is an example of the operating budget summary page. You can see the Revenues &amp; Expenditures by category – as well as an additional subcategory for project sponsor.</a:t>
            </a:r>
          </a:p>
          <a:p>
            <a:endParaRPr lang="en-US" dirty="0"/>
          </a:p>
        </p:txBody>
      </p:sp>
      <p:sp>
        <p:nvSpPr>
          <p:cNvPr id="4" name="Slide Number Placeholder 3"/>
          <p:cNvSpPr>
            <a:spLocks noGrp="1"/>
          </p:cNvSpPr>
          <p:nvPr>
            <p:ph type="sldNum" sz="quarter" idx="5"/>
          </p:nvPr>
        </p:nvSpPr>
        <p:spPr/>
        <p:txBody>
          <a:bodyPr/>
          <a:lstStyle/>
          <a:p>
            <a:fld id="{7B9A1BD1-E95F-4200-8AFF-B5635E4846C3}" type="slidenum">
              <a:rPr lang="en-US" smtClean="0"/>
              <a:t>9</a:t>
            </a:fld>
            <a:endParaRPr lang="en-US"/>
          </a:p>
        </p:txBody>
      </p:sp>
    </p:spTree>
    <p:extLst>
      <p:ext uri="{BB962C8B-B14F-4D97-AF65-F5344CB8AC3E}">
        <p14:creationId xmlns:p14="http://schemas.microsoft.com/office/powerpoint/2010/main" val="233461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the </a:t>
            </a:r>
            <a:r>
              <a:rPr lang="en-US" dirty="0" smtClean="0"/>
              <a:t>Project </a:t>
            </a:r>
            <a:r>
              <a:rPr lang="en-US" dirty="0"/>
              <a:t>Summary Sheets – we have these also for both Operating and Capital and they include subcategory expenditures by project sponsor as well as an additional detail for each project sponsor where the implementation elements, or actual projects, are listed. </a:t>
            </a:r>
          </a:p>
          <a:p>
            <a:endParaRPr lang="en-US" dirty="0"/>
          </a:p>
        </p:txBody>
      </p:sp>
      <p:sp>
        <p:nvSpPr>
          <p:cNvPr id="4" name="Slide Number Placeholder 3"/>
          <p:cNvSpPr>
            <a:spLocks noGrp="1"/>
          </p:cNvSpPr>
          <p:nvPr>
            <p:ph type="sldNum" sz="quarter" idx="5"/>
          </p:nvPr>
        </p:nvSpPr>
        <p:spPr/>
        <p:txBody>
          <a:bodyPr/>
          <a:lstStyle/>
          <a:p>
            <a:fld id="{7B9A1BD1-E95F-4200-8AFF-B5635E4846C3}" type="slidenum">
              <a:rPr lang="en-US" smtClean="0"/>
              <a:t>10</a:t>
            </a:fld>
            <a:endParaRPr lang="en-US"/>
          </a:p>
        </p:txBody>
      </p:sp>
    </p:spTree>
    <p:extLst>
      <p:ext uri="{BB962C8B-B14F-4D97-AF65-F5344CB8AC3E}">
        <p14:creationId xmlns:p14="http://schemas.microsoft.com/office/powerpoint/2010/main" val="212700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have the </a:t>
            </a:r>
            <a:r>
              <a:rPr lang="en-US" dirty="0" smtClean="0"/>
              <a:t>Project </a:t>
            </a:r>
            <a:r>
              <a:rPr lang="en-US" dirty="0"/>
              <a:t>Summary Sheets – we have these also for both Operating and Capital and they include subcategory expenditures by project sponsor as well as an additional detail for each project sponsor where the implementation elements, or actual projects, are listed. </a:t>
            </a:r>
          </a:p>
          <a:p>
            <a:endParaRPr lang="en-US" dirty="0"/>
          </a:p>
        </p:txBody>
      </p:sp>
      <p:sp>
        <p:nvSpPr>
          <p:cNvPr id="4" name="Slide Number Placeholder 3"/>
          <p:cNvSpPr>
            <a:spLocks noGrp="1"/>
          </p:cNvSpPr>
          <p:nvPr>
            <p:ph type="sldNum" sz="quarter" idx="5"/>
          </p:nvPr>
        </p:nvSpPr>
        <p:spPr/>
        <p:txBody>
          <a:bodyPr/>
          <a:lstStyle/>
          <a:p>
            <a:fld id="{7B9A1BD1-E95F-4200-8AFF-B5635E4846C3}" type="slidenum">
              <a:rPr lang="en-US" smtClean="0"/>
              <a:t>11</a:t>
            </a:fld>
            <a:endParaRPr lang="en-US"/>
          </a:p>
        </p:txBody>
      </p:sp>
    </p:spTree>
    <p:extLst>
      <p:ext uri="{BB962C8B-B14F-4D97-AF65-F5344CB8AC3E}">
        <p14:creationId xmlns:p14="http://schemas.microsoft.com/office/powerpoint/2010/main" val="353839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Times New Roman" panose="02020603050405020304" pitchFamily="18" charset="0"/>
              </a:rPr>
              <a:t>The Draft FY24 Work Plan allocates $39 million to the Wake Operating Budget. </a:t>
            </a:r>
          </a:p>
          <a:p>
            <a:endParaRPr lang="en-US" sz="1200" dirty="0">
              <a:effectLst/>
              <a:latin typeface="Calibri" panose="020F0502020204030204" pitchFamily="34" charset="0"/>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$31.9 million would be designated for the continuation of services that were funded in previous years. </a:t>
            </a:r>
          </a:p>
          <a:p>
            <a:endParaRPr lang="en-US" sz="1200" dirty="0">
              <a:effectLst/>
              <a:latin typeface="Calibri" panose="020F0502020204030204" pitchFamily="34" charset="0"/>
            </a:endParaRPr>
          </a:p>
          <a:p>
            <a:r>
              <a:rPr lang="en-US" sz="1200" dirty="0">
                <a:effectLst/>
                <a:latin typeface="Calibri" panose="020F0502020204030204" pitchFamily="34" charset="0"/>
              </a:rPr>
              <a:t>Some highlights of what is included in the operating budget are… (READ SLIDE)</a:t>
            </a:r>
            <a:endParaRPr lang="en-US" dirty="0"/>
          </a:p>
          <a:p>
            <a:endParaRPr lang="en-US" dirty="0"/>
          </a:p>
        </p:txBody>
      </p:sp>
      <p:sp>
        <p:nvSpPr>
          <p:cNvPr id="4" name="Slide Number Placeholder 3"/>
          <p:cNvSpPr>
            <a:spLocks noGrp="1"/>
          </p:cNvSpPr>
          <p:nvPr>
            <p:ph type="sldNum" sz="quarter" idx="5"/>
          </p:nvPr>
        </p:nvSpPr>
        <p:spPr/>
        <p:txBody>
          <a:bodyPr/>
          <a:lstStyle/>
          <a:p>
            <a:fld id="{7B9A1BD1-E95F-4200-8AFF-B5635E4846C3}" type="slidenum">
              <a:rPr lang="en-US" smtClean="0"/>
              <a:t>12</a:t>
            </a:fld>
            <a:endParaRPr lang="en-US"/>
          </a:p>
        </p:txBody>
      </p:sp>
    </p:spTree>
    <p:extLst>
      <p:ext uri="{BB962C8B-B14F-4D97-AF65-F5344CB8AC3E}">
        <p14:creationId xmlns:p14="http://schemas.microsoft.com/office/powerpoint/2010/main" val="144427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5486400" cy="6858000"/>
          </a:xfrm>
        </p:spPr>
        <p:txBody>
          <a:bodyPr anchor="b" anchorCtr="1"/>
          <a:lstStyle>
            <a:lvl1pPr marL="0" indent="0">
              <a:buNone/>
              <a:defRPr/>
            </a:lvl1pPr>
          </a:lstStyle>
          <a:p>
            <a:r>
              <a:rPr lang="en-US"/>
              <a:t>Click icon to add picture</a:t>
            </a:r>
          </a:p>
        </p:txBody>
      </p:sp>
      <p:sp>
        <p:nvSpPr>
          <p:cNvPr id="8" name="Text Placeholder 7"/>
          <p:cNvSpPr>
            <a:spLocks noGrp="1"/>
          </p:cNvSpPr>
          <p:nvPr>
            <p:ph type="body" sz="quarter" idx="11" hasCustomPrompt="1"/>
          </p:nvPr>
        </p:nvSpPr>
        <p:spPr>
          <a:xfrm>
            <a:off x="5739063" y="457200"/>
            <a:ext cx="3086100" cy="3429000"/>
          </a:xfrm>
        </p:spPr>
        <p:txBody>
          <a:bodyPr anchor="b" anchorCtr="0">
            <a:noAutofit/>
          </a:bodyPr>
          <a:lstStyle>
            <a:lvl1pPr marL="0" indent="0">
              <a:lnSpc>
                <a:spcPct val="80000"/>
              </a:lnSpc>
              <a:buNone/>
              <a:defRPr sz="4400" b="1" cap="none" baseline="0">
                <a:solidFill>
                  <a:schemeClr val="accent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Presentation Title</a:t>
            </a:r>
          </a:p>
        </p:txBody>
      </p:sp>
      <p:sp>
        <p:nvSpPr>
          <p:cNvPr id="10" name="Text Placeholder 9"/>
          <p:cNvSpPr>
            <a:spLocks noGrp="1"/>
          </p:cNvSpPr>
          <p:nvPr>
            <p:ph type="body" sz="quarter" idx="12" hasCustomPrompt="1"/>
          </p:nvPr>
        </p:nvSpPr>
        <p:spPr>
          <a:xfrm>
            <a:off x="5738455" y="3790953"/>
            <a:ext cx="3086100" cy="578620"/>
          </a:xfrm>
        </p:spPr>
        <p:txBody>
          <a:bodyPr>
            <a:spAutoFit/>
          </a:bodyPr>
          <a:lstStyle>
            <a:lvl1pPr marL="0" indent="0">
              <a:buNone/>
              <a:defRPr sz="2000" b="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Subtitle or Client or Project</a:t>
            </a:r>
          </a:p>
        </p:txBody>
      </p:sp>
      <p:sp>
        <p:nvSpPr>
          <p:cNvPr id="3" name="Text Placeholder 2">
            <a:extLst>
              <a:ext uri="{FF2B5EF4-FFF2-40B4-BE49-F238E27FC236}">
                <a16:creationId xmlns:a16="http://schemas.microsoft.com/office/drawing/2014/main" id="{965FB2C2-72B4-48F0-BD9A-AA463681536A}"/>
              </a:ext>
            </a:extLst>
          </p:cNvPr>
          <p:cNvSpPr>
            <a:spLocks noGrp="1"/>
          </p:cNvSpPr>
          <p:nvPr>
            <p:ph type="body" sz="quarter" idx="13" hasCustomPrompt="1"/>
          </p:nvPr>
        </p:nvSpPr>
        <p:spPr>
          <a:xfrm>
            <a:off x="5735599" y="4572003"/>
            <a:ext cx="3085742" cy="781752"/>
          </a:xfrm>
        </p:spPr>
        <p:txBody>
          <a:bodyPr>
            <a:spAutoFit/>
          </a:bodyPr>
          <a:lstStyle>
            <a:lvl1pPr marL="1588" indent="-1588">
              <a:buNone/>
              <a:defRPr sz="1600"/>
            </a:lvl1pPr>
          </a:lstStyle>
          <a:p>
            <a:pPr lvl="0"/>
            <a:r>
              <a:rPr lang="en-US"/>
              <a:t>Presenter(s)</a:t>
            </a:r>
            <a:br>
              <a:rPr lang="en-US"/>
            </a:br>
            <a:r>
              <a:rPr lang="en-US"/>
              <a:t>Month 20XX</a:t>
            </a:r>
          </a:p>
        </p:txBody>
      </p:sp>
    </p:spTree>
    <p:extLst>
      <p:ext uri="{BB962C8B-B14F-4D97-AF65-F5344CB8AC3E}">
        <p14:creationId xmlns:p14="http://schemas.microsoft.com/office/powerpoint/2010/main" val="126811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Heading_3">
    <p:bg>
      <p:bgPr>
        <a:solidFill>
          <a:schemeClr val="bg1"/>
        </a:solid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F79EF9AA-9F24-46B8-AC41-0D67E10D9BC8}"/>
              </a:ext>
            </a:extLst>
          </p:cNvPr>
          <p:cNvSpPr>
            <a:spLocks noGrp="1"/>
          </p:cNvSpPr>
          <p:nvPr>
            <p:ph type="pic" sz="quarter" idx="10"/>
          </p:nvPr>
        </p:nvSpPr>
        <p:spPr>
          <a:xfrm>
            <a:off x="0" y="0"/>
            <a:ext cx="9144000" cy="6858000"/>
          </a:xfrm>
        </p:spPr>
        <p:txBody>
          <a:bodyPr anchor="b" anchorCtr="1"/>
          <a:lstStyle>
            <a:lvl1pPr marL="0" indent="0">
              <a:buNone/>
              <a:defRPr/>
            </a:lvl1pPr>
          </a:lstStyle>
          <a:p>
            <a:r>
              <a:rPr lang="en-US"/>
              <a:t>Click icon to add picture</a:t>
            </a:r>
          </a:p>
        </p:txBody>
      </p:sp>
      <p:sp>
        <p:nvSpPr>
          <p:cNvPr id="9" name="Title 8">
            <a:extLst>
              <a:ext uri="{FF2B5EF4-FFF2-40B4-BE49-F238E27FC236}">
                <a16:creationId xmlns:a16="http://schemas.microsoft.com/office/drawing/2014/main" id="{CF6C7044-00DB-4907-A7A4-8E5AC54F975C}"/>
              </a:ext>
            </a:extLst>
          </p:cNvPr>
          <p:cNvSpPr>
            <a:spLocks noGrp="1"/>
          </p:cNvSpPr>
          <p:nvPr>
            <p:ph type="title" hasCustomPrompt="1"/>
          </p:nvPr>
        </p:nvSpPr>
        <p:spPr>
          <a:xfrm>
            <a:off x="-1" y="4925691"/>
            <a:ext cx="8455914" cy="1067985"/>
          </a:xfrm>
          <a:gradFill>
            <a:gsLst>
              <a:gs pos="0">
                <a:schemeClr val="accent1">
                  <a:alpha val="90000"/>
                </a:schemeClr>
              </a:gs>
              <a:gs pos="75000">
                <a:schemeClr val="accent1">
                  <a:lumMod val="90000"/>
                  <a:alpha val="90000"/>
                </a:schemeClr>
              </a:gs>
            </a:gsLst>
            <a:lin ang="2700000" scaled="0"/>
          </a:gradFill>
        </p:spPr>
        <p:txBody>
          <a:bodyPr wrap="square" lIns="914400" tIns="292608" rIns="457200" bIns="228600"/>
          <a:lstStyle>
            <a:lvl1pPr>
              <a:defRPr sz="4400">
                <a:solidFill>
                  <a:schemeClr val="bg1"/>
                </a:solidFill>
              </a:defRPr>
            </a:lvl1pPr>
          </a:lstStyle>
          <a:p>
            <a:r>
              <a:rPr lang="en-US"/>
              <a:t>Section Name</a:t>
            </a:r>
          </a:p>
        </p:txBody>
      </p:sp>
    </p:spTree>
    <p:extLst>
      <p:ext uri="{BB962C8B-B14F-4D97-AF65-F5344CB8AC3E}">
        <p14:creationId xmlns:p14="http://schemas.microsoft.com/office/powerpoint/2010/main" val="65344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Heading_4">
    <p:bg>
      <p:bgPr>
        <a:solidFill>
          <a:schemeClr val="bg1"/>
        </a:solid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F79EF9AA-9F24-46B8-AC41-0D67E10D9BC8}"/>
              </a:ext>
            </a:extLst>
          </p:cNvPr>
          <p:cNvSpPr>
            <a:spLocks noGrp="1"/>
          </p:cNvSpPr>
          <p:nvPr>
            <p:ph type="pic" sz="quarter" idx="10"/>
          </p:nvPr>
        </p:nvSpPr>
        <p:spPr>
          <a:xfrm>
            <a:off x="0" y="0"/>
            <a:ext cx="9144000" cy="6858000"/>
          </a:xfrm>
        </p:spPr>
        <p:txBody>
          <a:bodyPr anchor="b" anchorCtr="1"/>
          <a:lstStyle>
            <a:lvl1pPr marL="0" indent="0">
              <a:buNone/>
              <a:defRPr/>
            </a:lvl1pPr>
          </a:lstStyle>
          <a:p>
            <a:r>
              <a:rPr lang="en-US"/>
              <a:t>Click icon to add picture</a:t>
            </a:r>
          </a:p>
        </p:txBody>
      </p:sp>
      <p:sp>
        <p:nvSpPr>
          <p:cNvPr id="9" name="Title 8">
            <a:extLst>
              <a:ext uri="{FF2B5EF4-FFF2-40B4-BE49-F238E27FC236}">
                <a16:creationId xmlns:a16="http://schemas.microsoft.com/office/drawing/2014/main" id="{CF6C7044-00DB-4907-A7A4-8E5AC54F975C}"/>
              </a:ext>
            </a:extLst>
          </p:cNvPr>
          <p:cNvSpPr>
            <a:spLocks noGrp="1"/>
          </p:cNvSpPr>
          <p:nvPr>
            <p:ph type="title" hasCustomPrompt="1"/>
          </p:nvPr>
        </p:nvSpPr>
        <p:spPr>
          <a:xfrm>
            <a:off x="-1" y="4925691"/>
            <a:ext cx="8455914" cy="1067985"/>
          </a:xfrm>
          <a:solidFill>
            <a:schemeClr val="bg1">
              <a:alpha val="90000"/>
            </a:schemeClr>
          </a:solidFill>
        </p:spPr>
        <p:txBody>
          <a:bodyPr wrap="square" lIns="914400" tIns="292608" rIns="457200" bIns="228600"/>
          <a:lstStyle>
            <a:lvl1pPr>
              <a:defRPr sz="4400">
                <a:solidFill>
                  <a:schemeClr val="accent1"/>
                </a:solidFill>
              </a:defRPr>
            </a:lvl1pPr>
          </a:lstStyle>
          <a:p>
            <a:r>
              <a:rPr lang="en-US"/>
              <a:t>Section Name</a:t>
            </a:r>
          </a:p>
        </p:txBody>
      </p:sp>
    </p:spTree>
    <p:extLst>
      <p:ext uri="{BB962C8B-B14F-4D97-AF65-F5344CB8AC3E}">
        <p14:creationId xmlns:p14="http://schemas.microsoft.com/office/powerpoint/2010/main" val="281350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_Heading_5">
    <p:bg>
      <p:bgPr>
        <a:gradFill>
          <a:gsLst>
            <a:gs pos="0">
              <a:schemeClr val="accent1"/>
            </a:gs>
            <a:gs pos="75000">
              <a:schemeClr val="accent1">
                <a:lumMod val="90000"/>
              </a:schemeClr>
            </a:gs>
          </a:gsLst>
          <a:lin ang="81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E967-E308-4746-99C3-A3A1089CBADC}"/>
              </a:ext>
            </a:extLst>
          </p:cNvPr>
          <p:cNvSpPr>
            <a:spLocks noGrp="1"/>
          </p:cNvSpPr>
          <p:nvPr>
            <p:ph type="title" hasCustomPrompt="1"/>
          </p:nvPr>
        </p:nvSpPr>
        <p:spPr>
          <a:xfrm>
            <a:off x="581028" y="3033415"/>
            <a:ext cx="4800600" cy="781752"/>
          </a:xfrm>
        </p:spPr>
        <p:txBody>
          <a:bodyPr/>
          <a:lstStyle>
            <a:lvl1pPr>
              <a:defRPr>
                <a:solidFill>
                  <a:schemeClr val="bg1"/>
                </a:solidFill>
              </a:defRPr>
            </a:lvl1pPr>
          </a:lstStyle>
          <a:p>
            <a:r>
              <a:rPr lang="en-US"/>
              <a:t>Section Name</a:t>
            </a:r>
          </a:p>
        </p:txBody>
      </p:sp>
      <p:sp>
        <p:nvSpPr>
          <p:cNvPr id="6" name="Text Placeholder 3">
            <a:extLst>
              <a:ext uri="{FF2B5EF4-FFF2-40B4-BE49-F238E27FC236}">
                <a16:creationId xmlns:a16="http://schemas.microsoft.com/office/drawing/2014/main" id="{9E6109F0-C50A-4230-9A49-082D248AA25F}"/>
              </a:ext>
            </a:extLst>
          </p:cNvPr>
          <p:cNvSpPr>
            <a:spLocks noGrp="1"/>
          </p:cNvSpPr>
          <p:nvPr>
            <p:ph type="body" sz="quarter" idx="45" hasCustomPrompt="1"/>
          </p:nvPr>
        </p:nvSpPr>
        <p:spPr>
          <a:xfrm>
            <a:off x="5929316" y="1828799"/>
            <a:ext cx="2400300" cy="3200400"/>
          </a:xfrm>
          <a:prstGeom prst="ellipse">
            <a:avLst/>
          </a:prstGeom>
          <a:solidFill>
            <a:schemeClr val="accent2"/>
          </a:solidFill>
        </p:spPr>
        <p:txBody>
          <a:bodyPr anchor="ctr"/>
          <a:lstStyle>
            <a:lvl1pPr marL="0" indent="3175" algn="ctr">
              <a:buNone/>
              <a:defRPr sz="2000" b="1">
                <a:solidFill>
                  <a:schemeClr val="bg1"/>
                </a:solidFill>
              </a:defRPr>
            </a:lvl1pPr>
          </a:lstStyle>
          <a:p>
            <a:pPr lvl="0"/>
            <a:r>
              <a:rPr lang="en-US"/>
              <a:t>Replace this text with section # and increase font size to 128pt</a:t>
            </a:r>
          </a:p>
          <a:p>
            <a:pPr lvl="0"/>
            <a:r>
              <a:rPr lang="en-US"/>
              <a:t>Or copy-paste icon from end of deck</a:t>
            </a:r>
          </a:p>
        </p:txBody>
      </p:sp>
    </p:spTree>
    <p:extLst>
      <p:ext uri="{BB962C8B-B14F-4D97-AF65-F5344CB8AC3E}">
        <p14:creationId xmlns:p14="http://schemas.microsoft.com/office/powerpoint/2010/main" val="313206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Heading_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E967-E308-4746-99C3-A3A1089CBADC}"/>
              </a:ext>
            </a:extLst>
          </p:cNvPr>
          <p:cNvSpPr>
            <a:spLocks noGrp="1"/>
          </p:cNvSpPr>
          <p:nvPr>
            <p:ph type="title" hasCustomPrompt="1"/>
          </p:nvPr>
        </p:nvSpPr>
        <p:spPr>
          <a:xfrm>
            <a:off x="581028" y="3033415"/>
            <a:ext cx="4800600" cy="781752"/>
          </a:xfrm>
        </p:spPr>
        <p:txBody>
          <a:bodyPr/>
          <a:lstStyle>
            <a:lvl1pPr>
              <a:defRPr>
                <a:solidFill>
                  <a:schemeClr val="accent1"/>
                </a:solidFill>
              </a:defRPr>
            </a:lvl1pPr>
          </a:lstStyle>
          <a:p>
            <a:r>
              <a:rPr lang="en-US"/>
              <a:t>Section Name</a:t>
            </a:r>
          </a:p>
        </p:txBody>
      </p:sp>
      <p:sp>
        <p:nvSpPr>
          <p:cNvPr id="6" name="Text Placeholder 3">
            <a:extLst>
              <a:ext uri="{FF2B5EF4-FFF2-40B4-BE49-F238E27FC236}">
                <a16:creationId xmlns:a16="http://schemas.microsoft.com/office/drawing/2014/main" id="{067D0128-234D-4347-8733-E473D36C64B9}"/>
              </a:ext>
            </a:extLst>
          </p:cNvPr>
          <p:cNvSpPr>
            <a:spLocks noGrp="1"/>
          </p:cNvSpPr>
          <p:nvPr>
            <p:ph type="body" sz="quarter" idx="45" hasCustomPrompt="1"/>
          </p:nvPr>
        </p:nvSpPr>
        <p:spPr>
          <a:xfrm>
            <a:off x="5929316" y="1828799"/>
            <a:ext cx="2400300" cy="3200400"/>
          </a:xfrm>
          <a:prstGeom prst="ellipse">
            <a:avLst/>
          </a:prstGeom>
          <a:solidFill>
            <a:schemeClr val="accent2"/>
          </a:solidFill>
        </p:spPr>
        <p:txBody>
          <a:bodyPr anchor="ctr"/>
          <a:lstStyle>
            <a:lvl1pPr marL="0" indent="3175" algn="ctr">
              <a:buNone/>
              <a:defRPr sz="2000" b="1">
                <a:solidFill>
                  <a:schemeClr val="bg1"/>
                </a:solidFill>
              </a:defRPr>
            </a:lvl1pPr>
          </a:lstStyle>
          <a:p>
            <a:pPr lvl="0"/>
            <a:r>
              <a:rPr lang="en-US"/>
              <a:t>Replace this text with section # and increase font size to 128pt</a:t>
            </a:r>
          </a:p>
          <a:p>
            <a:pPr lvl="0"/>
            <a:r>
              <a:rPr lang="en-US"/>
              <a:t>Or copy-paste icon from end of deck</a:t>
            </a:r>
          </a:p>
        </p:txBody>
      </p:sp>
    </p:spTree>
    <p:extLst>
      <p:ext uri="{BB962C8B-B14F-4D97-AF65-F5344CB8AC3E}">
        <p14:creationId xmlns:p14="http://schemas.microsoft.com/office/powerpoint/2010/main" val="74528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_1">
    <p:bg>
      <p:bgPr>
        <a:gradFill>
          <a:gsLst>
            <a:gs pos="0">
              <a:schemeClr val="accent1"/>
            </a:gs>
            <a:gs pos="75000">
              <a:schemeClr val="accent1">
                <a:lumMod val="90000"/>
              </a:schemeClr>
            </a:gs>
          </a:gsLst>
          <a:lin ang="8100000" scaled="0"/>
        </a:gradFill>
        <a:effectLst/>
      </p:bgPr>
    </p:bg>
    <p:spTree>
      <p:nvGrpSpPr>
        <p:cNvPr id="1" name=""/>
        <p:cNvGrpSpPr/>
        <p:nvPr/>
      </p:nvGrpSpPr>
      <p:grpSpPr>
        <a:xfrm>
          <a:off x="0" y="0"/>
          <a:ext cx="0" cy="0"/>
          <a:chOff x="0" y="0"/>
          <a:chExt cx="0" cy="0"/>
        </a:xfrm>
      </p:grpSpPr>
      <p:sp>
        <p:nvSpPr>
          <p:cNvPr id="45" name="Picture Placeholder 9">
            <a:extLst>
              <a:ext uri="{FF2B5EF4-FFF2-40B4-BE49-F238E27FC236}">
                <a16:creationId xmlns:a16="http://schemas.microsoft.com/office/drawing/2014/main" id="{85EC55FA-A164-4210-8517-D5D7B06146D3}"/>
              </a:ext>
            </a:extLst>
          </p:cNvPr>
          <p:cNvSpPr>
            <a:spLocks noGrp="1" noChangeAspect="1"/>
          </p:cNvSpPr>
          <p:nvPr>
            <p:ph type="pic" sz="quarter" idx="121" hasCustomPrompt="1"/>
          </p:nvPr>
        </p:nvSpPr>
        <p:spPr>
          <a:xfrm>
            <a:off x="891540" y="4087306"/>
            <a:ext cx="1028700" cy="1371600"/>
          </a:xfrm>
          <a:prstGeom prst="rect">
            <a:avLst/>
          </a:prstGeom>
          <a:noFill/>
          <a:ln w="38100">
            <a:noFill/>
          </a:ln>
        </p:spPr>
        <p:txBody>
          <a:bodyPr anchor="ctr" anchorCtr="0"/>
          <a:lstStyle>
            <a:lvl1pPr marL="0" indent="0" algn="ctr">
              <a:buNone/>
              <a:defRPr lang="en-US" sz="1000" b="1" kern="1200" dirty="0">
                <a:solidFill>
                  <a:schemeClr val="bg1"/>
                </a:solidFill>
                <a:latin typeface="+mn-lt"/>
                <a:ea typeface="+mn-ea"/>
                <a:cs typeface="+mn-cs"/>
              </a:defRPr>
            </a:lvl1pPr>
          </a:lstStyle>
          <a:p>
            <a:r>
              <a:rPr lang="en-US"/>
              <a:t>Click icon and insert headshot from M:\03-Proposal Materials\Headshots\Circle Headshots 300dpi_InDesign-Word PRINT\</a:t>
            </a:r>
          </a:p>
        </p:txBody>
      </p:sp>
      <p:sp>
        <p:nvSpPr>
          <p:cNvPr id="46" name="Picture Placeholder 9">
            <a:extLst>
              <a:ext uri="{FF2B5EF4-FFF2-40B4-BE49-F238E27FC236}">
                <a16:creationId xmlns:a16="http://schemas.microsoft.com/office/drawing/2014/main" id="{87210F3C-4277-41FF-B67B-336769722057}"/>
              </a:ext>
            </a:extLst>
          </p:cNvPr>
          <p:cNvSpPr>
            <a:spLocks noGrp="1" noChangeAspect="1"/>
          </p:cNvSpPr>
          <p:nvPr>
            <p:ph type="pic" sz="quarter" idx="122" hasCustomPrompt="1"/>
          </p:nvPr>
        </p:nvSpPr>
        <p:spPr>
          <a:xfrm>
            <a:off x="3002280" y="4087306"/>
            <a:ext cx="1028700" cy="1371600"/>
          </a:xfrm>
          <a:prstGeom prst="rect">
            <a:avLst/>
          </a:prstGeom>
          <a:noFill/>
          <a:ln w="38100">
            <a:noFill/>
          </a:ln>
        </p:spPr>
        <p:txBody>
          <a:bodyPr anchor="ctr" anchorCtr="0"/>
          <a:lstStyle>
            <a:lvl1pPr marL="0" indent="0" algn="ctr">
              <a:buNone/>
              <a:defRPr lang="en-US" sz="1000" b="1" kern="1200" dirty="0">
                <a:solidFill>
                  <a:schemeClr val="bg1"/>
                </a:solidFill>
                <a:latin typeface="+mn-lt"/>
                <a:ea typeface="+mn-ea"/>
                <a:cs typeface="+mn-cs"/>
              </a:defRPr>
            </a:lvl1pPr>
          </a:lstStyle>
          <a:p>
            <a:r>
              <a:rPr lang="en-US"/>
              <a:t>Click icon and insert headshot from M:\03-Proposal Materials\Headshots\Circle Headshots 300dpi_InDesign-Word PRINT\</a:t>
            </a:r>
          </a:p>
        </p:txBody>
      </p:sp>
      <p:sp>
        <p:nvSpPr>
          <p:cNvPr id="47" name="Picture Placeholder 9">
            <a:extLst>
              <a:ext uri="{FF2B5EF4-FFF2-40B4-BE49-F238E27FC236}">
                <a16:creationId xmlns:a16="http://schemas.microsoft.com/office/drawing/2014/main" id="{9956CD08-B138-4A16-87C7-BEDE8ABBA133}"/>
              </a:ext>
            </a:extLst>
          </p:cNvPr>
          <p:cNvSpPr>
            <a:spLocks noGrp="1" noChangeAspect="1"/>
          </p:cNvSpPr>
          <p:nvPr>
            <p:ph type="pic" sz="quarter" idx="123" hasCustomPrompt="1"/>
          </p:nvPr>
        </p:nvSpPr>
        <p:spPr>
          <a:xfrm>
            <a:off x="5113020" y="4087306"/>
            <a:ext cx="1028700" cy="1371600"/>
          </a:xfrm>
          <a:prstGeom prst="rect">
            <a:avLst/>
          </a:prstGeom>
          <a:noFill/>
          <a:ln w="38100">
            <a:noFill/>
          </a:ln>
        </p:spPr>
        <p:txBody>
          <a:bodyPr anchor="ctr" anchorCtr="0"/>
          <a:lstStyle>
            <a:lvl1pPr marL="0" indent="0" algn="ctr">
              <a:buNone/>
              <a:defRPr lang="en-US" sz="1000" b="1" kern="1200" dirty="0">
                <a:solidFill>
                  <a:schemeClr val="bg1"/>
                </a:solidFill>
                <a:latin typeface="+mn-lt"/>
                <a:ea typeface="+mn-ea"/>
                <a:cs typeface="+mn-cs"/>
              </a:defRPr>
            </a:lvl1pPr>
          </a:lstStyle>
          <a:p>
            <a:r>
              <a:rPr lang="en-US"/>
              <a:t>Click icon and insert headshot from M:\03-Proposal Materials\Headshots\Circle Headshots 300dpi_InDesign-Word PRINT\</a:t>
            </a:r>
          </a:p>
        </p:txBody>
      </p:sp>
      <p:sp>
        <p:nvSpPr>
          <p:cNvPr id="48" name="Picture Placeholder 9">
            <a:extLst>
              <a:ext uri="{FF2B5EF4-FFF2-40B4-BE49-F238E27FC236}">
                <a16:creationId xmlns:a16="http://schemas.microsoft.com/office/drawing/2014/main" id="{6FE1D6ED-C67B-4BCB-BB5E-55C45E64EAC9}"/>
              </a:ext>
            </a:extLst>
          </p:cNvPr>
          <p:cNvSpPr>
            <a:spLocks noGrp="1" noChangeAspect="1"/>
          </p:cNvSpPr>
          <p:nvPr>
            <p:ph type="pic" sz="quarter" idx="124" hasCustomPrompt="1"/>
          </p:nvPr>
        </p:nvSpPr>
        <p:spPr>
          <a:xfrm>
            <a:off x="7223760" y="4087306"/>
            <a:ext cx="1028700" cy="1371600"/>
          </a:xfrm>
          <a:prstGeom prst="rect">
            <a:avLst/>
          </a:prstGeom>
          <a:noFill/>
          <a:ln w="38100">
            <a:noFill/>
          </a:ln>
        </p:spPr>
        <p:txBody>
          <a:bodyPr anchor="ctr" anchorCtr="0"/>
          <a:lstStyle>
            <a:lvl1pPr marL="0" indent="0" algn="ctr">
              <a:buNone/>
              <a:defRPr lang="en-US" sz="1000" b="1" kern="1200" dirty="0">
                <a:solidFill>
                  <a:schemeClr val="bg1"/>
                </a:solidFill>
                <a:latin typeface="+mn-lt"/>
                <a:ea typeface="+mn-ea"/>
                <a:cs typeface="+mn-cs"/>
              </a:defRPr>
            </a:lvl1pPr>
          </a:lstStyle>
          <a:p>
            <a:r>
              <a:rPr lang="en-US"/>
              <a:t>Click icon and insert headshot from M:\03-Proposal Materials\Headshots\Circle Headshots 300dpi_InDesign-Word PRINT\</a:t>
            </a:r>
          </a:p>
        </p:txBody>
      </p:sp>
      <p:sp>
        <p:nvSpPr>
          <p:cNvPr id="14" name="Title 13">
            <a:extLst>
              <a:ext uri="{FF2B5EF4-FFF2-40B4-BE49-F238E27FC236}">
                <a16:creationId xmlns:a16="http://schemas.microsoft.com/office/drawing/2014/main" id="{26A5D3BC-E742-49F8-A09F-8F087BB297CF}"/>
              </a:ext>
            </a:extLst>
          </p:cNvPr>
          <p:cNvSpPr>
            <a:spLocks noGrp="1"/>
          </p:cNvSpPr>
          <p:nvPr>
            <p:ph type="title" hasCustomPrompt="1"/>
          </p:nvPr>
        </p:nvSpPr>
        <p:spPr>
          <a:xfrm>
            <a:off x="342900" y="594364"/>
            <a:ext cx="8455914" cy="1323439"/>
          </a:xfrm>
        </p:spPr>
        <p:txBody>
          <a:bodyPr/>
          <a:lstStyle>
            <a:lvl1pPr>
              <a:defRPr>
                <a:solidFill>
                  <a:schemeClr val="bg1"/>
                </a:solidFill>
              </a:defRPr>
            </a:lvl1pPr>
          </a:lstStyle>
          <a:p>
            <a:r>
              <a:rPr lang="en-US"/>
              <a:t>[Say Hello to Our Team of Badass Superstars]</a:t>
            </a:r>
          </a:p>
        </p:txBody>
      </p:sp>
      <p:sp>
        <p:nvSpPr>
          <p:cNvPr id="24" name="Text Placeholder 23">
            <a:extLst>
              <a:ext uri="{FF2B5EF4-FFF2-40B4-BE49-F238E27FC236}">
                <a16:creationId xmlns:a16="http://schemas.microsoft.com/office/drawing/2014/main" id="{EE54E609-10CB-4031-A570-0E48CACFFD77}"/>
              </a:ext>
            </a:extLst>
          </p:cNvPr>
          <p:cNvSpPr>
            <a:spLocks noGrp="1"/>
          </p:cNvSpPr>
          <p:nvPr>
            <p:ph type="body" sz="quarter" idx="73" hasCustomPrompt="1"/>
          </p:nvPr>
        </p:nvSpPr>
        <p:spPr>
          <a:xfrm>
            <a:off x="548640" y="3293393"/>
            <a:ext cx="1714500" cy="510909"/>
          </a:xfrm>
        </p:spPr>
        <p:txBody>
          <a:bodyPr>
            <a:spAutoFit/>
          </a:bodyPr>
          <a:lstStyle>
            <a:lvl1pPr algn="ctr">
              <a:buNone/>
              <a:defRPr sz="1600">
                <a:solidFill>
                  <a:schemeClr val="bg1"/>
                </a:solidFill>
              </a:defRPr>
            </a:lvl1pPr>
          </a:lstStyle>
          <a:p>
            <a:pPr lvl="0"/>
            <a:r>
              <a:rPr lang="en-US"/>
              <a:t>Title</a:t>
            </a:r>
          </a:p>
        </p:txBody>
      </p:sp>
      <p:sp>
        <p:nvSpPr>
          <p:cNvPr id="98" name="Text Placeholder 23">
            <a:extLst>
              <a:ext uri="{FF2B5EF4-FFF2-40B4-BE49-F238E27FC236}">
                <a16:creationId xmlns:a16="http://schemas.microsoft.com/office/drawing/2014/main" id="{583A5F71-3BCB-4416-A1D3-112CF89C4F60}"/>
              </a:ext>
            </a:extLst>
          </p:cNvPr>
          <p:cNvSpPr>
            <a:spLocks noGrp="1"/>
          </p:cNvSpPr>
          <p:nvPr>
            <p:ph type="body" sz="quarter" idx="79" hasCustomPrompt="1"/>
          </p:nvPr>
        </p:nvSpPr>
        <p:spPr>
          <a:xfrm>
            <a:off x="2659380" y="3293393"/>
            <a:ext cx="1714500" cy="510909"/>
          </a:xfrm>
        </p:spPr>
        <p:txBody>
          <a:bodyPr>
            <a:spAutoFit/>
          </a:bodyPr>
          <a:lstStyle>
            <a:lvl1pPr algn="ctr">
              <a:buNone/>
              <a:defRPr sz="1600">
                <a:solidFill>
                  <a:schemeClr val="bg1"/>
                </a:solidFill>
              </a:defRPr>
            </a:lvl1pPr>
          </a:lstStyle>
          <a:p>
            <a:pPr lvl="0"/>
            <a:r>
              <a:rPr lang="en-US"/>
              <a:t>Title</a:t>
            </a:r>
          </a:p>
        </p:txBody>
      </p:sp>
      <p:sp>
        <p:nvSpPr>
          <p:cNvPr id="104" name="Text Placeholder 23">
            <a:extLst>
              <a:ext uri="{FF2B5EF4-FFF2-40B4-BE49-F238E27FC236}">
                <a16:creationId xmlns:a16="http://schemas.microsoft.com/office/drawing/2014/main" id="{7AA99720-F9FD-4A5C-B635-E6EE90F8E6BC}"/>
              </a:ext>
            </a:extLst>
          </p:cNvPr>
          <p:cNvSpPr>
            <a:spLocks noGrp="1"/>
          </p:cNvSpPr>
          <p:nvPr>
            <p:ph type="body" sz="quarter" idx="85" hasCustomPrompt="1"/>
          </p:nvPr>
        </p:nvSpPr>
        <p:spPr>
          <a:xfrm>
            <a:off x="4770120" y="3293393"/>
            <a:ext cx="1714500" cy="510909"/>
          </a:xfrm>
        </p:spPr>
        <p:txBody>
          <a:bodyPr>
            <a:spAutoFit/>
          </a:bodyPr>
          <a:lstStyle>
            <a:lvl1pPr algn="ctr">
              <a:buNone/>
              <a:defRPr sz="1600">
                <a:solidFill>
                  <a:schemeClr val="bg1"/>
                </a:solidFill>
              </a:defRPr>
            </a:lvl1pPr>
          </a:lstStyle>
          <a:p>
            <a:pPr lvl="0"/>
            <a:r>
              <a:rPr lang="en-US"/>
              <a:t>Title</a:t>
            </a:r>
          </a:p>
        </p:txBody>
      </p:sp>
      <p:sp>
        <p:nvSpPr>
          <p:cNvPr id="110" name="Text Placeholder 23">
            <a:extLst>
              <a:ext uri="{FF2B5EF4-FFF2-40B4-BE49-F238E27FC236}">
                <a16:creationId xmlns:a16="http://schemas.microsoft.com/office/drawing/2014/main" id="{8C6845E4-C6B8-43D7-B020-B178274DCBC1}"/>
              </a:ext>
            </a:extLst>
          </p:cNvPr>
          <p:cNvSpPr>
            <a:spLocks noGrp="1"/>
          </p:cNvSpPr>
          <p:nvPr>
            <p:ph type="body" sz="quarter" idx="91" hasCustomPrompt="1"/>
          </p:nvPr>
        </p:nvSpPr>
        <p:spPr>
          <a:xfrm>
            <a:off x="6880860" y="3293393"/>
            <a:ext cx="1714500" cy="510909"/>
          </a:xfrm>
        </p:spPr>
        <p:txBody>
          <a:bodyPr>
            <a:spAutoFit/>
          </a:bodyPr>
          <a:lstStyle>
            <a:lvl1pPr algn="ctr">
              <a:buNone/>
              <a:defRPr sz="1600">
                <a:solidFill>
                  <a:schemeClr val="bg1"/>
                </a:solidFill>
              </a:defRPr>
            </a:lvl1pPr>
          </a:lstStyle>
          <a:p>
            <a:pPr lvl="0"/>
            <a:r>
              <a:rPr lang="en-US"/>
              <a:t>Title</a:t>
            </a:r>
          </a:p>
        </p:txBody>
      </p:sp>
      <p:sp>
        <p:nvSpPr>
          <p:cNvPr id="117" name="Picture Placeholder 9">
            <a:extLst>
              <a:ext uri="{FF2B5EF4-FFF2-40B4-BE49-F238E27FC236}">
                <a16:creationId xmlns:a16="http://schemas.microsoft.com/office/drawing/2014/main" id="{21D86167-54BC-4199-AA29-57A785A68B46}"/>
              </a:ext>
            </a:extLst>
          </p:cNvPr>
          <p:cNvSpPr>
            <a:spLocks noGrp="1" noChangeAspect="1"/>
          </p:cNvSpPr>
          <p:nvPr>
            <p:ph type="pic" sz="quarter" idx="26" hasCustomPrompt="1"/>
          </p:nvPr>
        </p:nvSpPr>
        <p:spPr>
          <a:xfrm>
            <a:off x="891540" y="1604257"/>
            <a:ext cx="1028700" cy="1371600"/>
          </a:xfrm>
          <a:prstGeom prst="rect">
            <a:avLst/>
          </a:prstGeom>
          <a:noFill/>
          <a:ln w="38100">
            <a:noFill/>
          </a:ln>
        </p:spPr>
        <p:txBody>
          <a:bodyPr anchor="ctr" anchorCtr="0"/>
          <a:lstStyle>
            <a:lvl1pPr marL="0" indent="0" algn="ctr">
              <a:buNone/>
              <a:defRPr lang="en-US" sz="1000" b="1" kern="1200" dirty="0">
                <a:solidFill>
                  <a:schemeClr val="bg1"/>
                </a:solidFill>
                <a:latin typeface="+mn-lt"/>
                <a:ea typeface="+mn-ea"/>
                <a:cs typeface="+mn-cs"/>
              </a:defRPr>
            </a:lvl1pPr>
          </a:lstStyle>
          <a:p>
            <a:r>
              <a:rPr lang="en-US"/>
              <a:t>Click icon and insert headshot from M:\03-Proposal Materials\Headshots\Circle Headshots 300dpi_InDesign-Word PRINT\</a:t>
            </a:r>
          </a:p>
        </p:txBody>
      </p:sp>
      <p:sp>
        <p:nvSpPr>
          <p:cNvPr id="3" name="Text Placeholder 2">
            <a:extLst>
              <a:ext uri="{FF2B5EF4-FFF2-40B4-BE49-F238E27FC236}">
                <a16:creationId xmlns:a16="http://schemas.microsoft.com/office/drawing/2014/main" id="{6CBB71A6-0E67-427F-9A1F-641F303EE8ED}"/>
              </a:ext>
            </a:extLst>
          </p:cNvPr>
          <p:cNvSpPr>
            <a:spLocks noGrp="1"/>
          </p:cNvSpPr>
          <p:nvPr>
            <p:ph type="body" sz="quarter" idx="102" hasCustomPrompt="1"/>
          </p:nvPr>
        </p:nvSpPr>
        <p:spPr>
          <a:xfrm>
            <a:off x="548640" y="3014695"/>
            <a:ext cx="1714500" cy="544765"/>
          </a:xfrm>
        </p:spPr>
        <p:txBody>
          <a:bodyPr>
            <a:spAutoFit/>
          </a:bodyPr>
          <a:lstStyle>
            <a:lvl1pPr algn="ctr">
              <a:buNone/>
              <a:defRPr sz="1800" b="1">
                <a:solidFill>
                  <a:schemeClr val="bg1"/>
                </a:solidFill>
              </a:defRPr>
            </a:lvl1pPr>
            <a:lvl2pPr>
              <a:defRPr b="1"/>
            </a:lvl2pPr>
            <a:lvl3pPr>
              <a:defRPr b="1"/>
            </a:lvl3pPr>
            <a:lvl4pPr>
              <a:defRPr b="1"/>
            </a:lvl4pPr>
            <a:lvl5pPr>
              <a:defRPr b="1"/>
            </a:lvl5pPr>
          </a:lstStyle>
          <a:p>
            <a:pPr lvl="0"/>
            <a:r>
              <a:rPr lang="en-US"/>
              <a:t>Name</a:t>
            </a:r>
          </a:p>
        </p:txBody>
      </p:sp>
      <p:sp>
        <p:nvSpPr>
          <p:cNvPr id="29" name="Text Placeholder 2">
            <a:extLst>
              <a:ext uri="{FF2B5EF4-FFF2-40B4-BE49-F238E27FC236}">
                <a16:creationId xmlns:a16="http://schemas.microsoft.com/office/drawing/2014/main" id="{0537E4DD-02E5-45F5-8984-1CEBD3CC8A6D}"/>
              </a:ext>
            </a:extLst>
          </p:cNvPr>
          <p:cNvSpPr>
            <a:spLocks noGrp="1"/>
          </p:cNvSpPr>
          <p:nvPr>
            <p:ph type="body" sz="quarter" idx="103" hasCustomPrompt="1"/>
          </p:nvPr>
        </p:nvSpPr>
        <p:spPr>
          <a:xfrm>
            <a:off x="2659380" y="3014695"/>
            <a:ext cx="1714500" cy="544765"/>
          </a:xfrm>
        </p:spPr>
        <p:txBody>
          <a:bodyPr>
            <a:spAutoFit/>
          </a:bodyPr>
          <a:lstStyle>
            <a:lvl1pPr algn="ctr">
              <a:buNone/>
              <a:defRPr sz="1800" b="1">
                <a:solidFill>
                  <a:schemeClr val="bg1"/>
                </a:solidFill>
              </a:defRPr>
            </a:lvl1pPr>
            <a:lvl2pPr>
              <a:defRPr b="1"/>
            </a:lvl2pPr>
            <a:lvl3pPr>
              <a:defRPr b="1"/>
            </a:lvl3pPr>
            <a:lvl4pPr>
              <a:defRPr b="1"/>
            </a:lvl4pPr>
            <a:lvl5pPr>
              <a:defRPr b="1"/>
            </a:lvl5pPr>
          </a:lstStyle>
          <a:p>
            <a:pPr lvl="0"/>
            <a:r>
              <a:rPr lang="en-US"/>
              <a:t>Name</a:t>
            </a:r>
          </a:p>
        </p:txBody>
      </p:sp>
      <p:sp>
        <p:nvSpPr>
          <p:cNvPr id="30" name="Text Placeholder 2">
            <a:extLst>
              <a:ext uri="{FF2B5EF4-FFF2-40B4-BE49-F238E27FC236}">
                <a16:creationId xmlns:a16="http://schemas.microsoft.com/office/drawing/2014/main" id="{718B5E33-F24C-4C6A-8100-DF668C1A97A0}"/>
              </a:ext>
            </a:extLst>
          </p:cNvPr>
          <p:cNvSpPr>
            <a:spLocks noGrp="1"/>
          </p:cNvSpPr>
          <p:nvPr>
            <p:ph type="body" sz="quarter" idx="104" hasCustomPrompt="1"/>
          </p:nvPr>
        </p:nvSpPr>
        <p:spPr>
          <a:xfrm>
            <a:off x="4770120" y="3014695"/>
            <a:ext cx="1714500" cy="544765"/>
          </a:xfrm>
        </p:spPr>
        <p:txBody>
          <a:bodyPr>
            <a:spAutoFit/>
          </a:bodyPr>
          <a:lstStyle>
            <a:lvl1pPr algn="ctr">
              <a:buNone/>
              <a:defRPr sz="1800" b="1">
                <a:solidFill>
                  <a:schemeClr val="bg1"/>
                </a:solidFill>
              </a:defRPr>
            </a:lvl1pPr>
            <a:lvl2pPr>
              <a:defRPr b="1"/>
            </a:lvl2pPr>
            <a:lvl3pPr>
              <a:defRPr b="1"/>
            </a:lvl3pPr>
            <a:lvl4pPr>
              <a:defRPr b="1"/>
            </a:lvl4pPr>
            <a:lvl5pPr>
              <a:defRPr b="1"/>
            </a:lvl5pPr>
          </a:lstStyle>
          <a:p>
            <a:pPr lvl="0"/>
            <a:r>
              <a:rPr lang="en-US"/>
              <a:t>Name</a:t>
            </a:r>
          </a:p>
        </p:txBody>
      </p:sp>
      <p:sp>
        <p:nvSpPr>
          <p:cNvPr id="31" name="Text Placeholder 2">
            <a:extLst>
              <a:ext uri="{FF2B5EF4-FFF2-40B4-BE49-F238E27FC236}">
                <a16:creationId xmlns:a16="http://schemas.microsoft.com/office/drawing/2014/main" id="{235EF5AE-DD8A-450F-97D2-F1931741BCE2}"/>
              </a:ext>
            </a:extLst>
          </p:cNvPr>
          <p:cNvSpPr>
            <a:spLocks noGrp="1"/>
          </p:cNvSpPr>
          <p:nvPr>
            <p:ph type="body" sz="quarter" idx="105" hasCustomPrompt="1"/>
          </p:nvPr>
        </p:nvSpPr>
        <p:spPr>
          <a:xfrm>
            <a:off x="6880860" y="3014695"/>
            <a:ext cx="1714500" cy="544765"/>
          </a:xfrm>
        </p:spPr>
        <p:txBody>
          <a:bodyPr>
            <a:spAutoFit/>
          </a:bodyPr>
          <a:lstStyle>
            <a:lvl1pPr algn="ctr">
              <a:buNone/>
              <a:defRPr sz="1800" b="1">
                <a:solidFill>
                  <a:schemeClr val="bg1"/>
                </a:solidFill>
              </a:defRPr>
            </a:lvl1pPr>
            <a:lvl2pPr>
              <a:defRPr b="1"/>
            </a:lvl2pPr>
            <a:lvl3pPr>
              <a:defRPr b="1"/>
            </a:lvl3pPr>
            <a:lvl4pPr>
              <a:defRPr b="1"/>
            </a:lvl4pPr>
            <a:lvl5pPr>
              <a:defRPr b="1"/>
            </a:lvl5pPr>
          </a:lstStyle>
          <a:p>
            <a:pPr lvl="0"/>
            <a:r>
              <a:rPr lang="en-US"/>
              <a:t>Name</a:t>
            </a:r>
          </a:p>
        </p:txBody>
      </p:sp>
      <p:sp>
        <p:nvSpPr>
          <p:cNvPr id="32" name="Text Placeholder 23">
            <a:extLst>
              <a:ext uri="{FF2B5EF4-FFF2-40B4-BE49-F238E27FC236}">
                <a16:creationId xmlns:a16="http://schemas.microsoft.com/office/drawing/2014/main" id="{6763A2AB-ADE3-4220-9476-A3F309BE8CA5}"/>
              </a:ext>
            </a:extLst>
          </p:cNvPr>
          <p:cNvSpPr>
            <a:spLocks noGrp="1"/>
          </p:cNvSpPr>
          <p:nvPr>
            <p:ph type="body" sz="quarter" idx="106" hasCustomPrompt="1"/>
          </p:nvPr>
        </p:nvSpPr>
        <p:spPr>
          <a:xfrm>
            <a:off x="548640" y="5776445"/>
            <a:ext cx="1714500" cy="510909"/>
          </a:xfrm>
        </p:spPr>
        <p:txBody>
          <a:bodyPr>
            <a:spAutoFit/>
          </a:bodyPr>
          <a:lstStyle>
            <a:lvl1pPr algn="ctr">
              <a:buNone/>
              <a:defRPr sz="1600">
                <a:solidFill>
                  <a:schemeClr val="bg1"/>
                </a:solidFill>
              </a:defRPr>
            </a:lvl1pPr>
          </a:lstStyle>
          <a:p>
            <a:pPr lvl="0"/>
            <a:r>
              <a:rPr lang="en-US"/>
              <a:t>Title</a:t>
            </a:r>
          </a:p>
        </p:txBody>
      </p:sp>
      <p:sp>
        <p:nvSpPr>
          <p:cNvPr id="33" name="Text Placeholder 23">
            <a:extLst>
              <a:ext uri="{FF2B5EF4-FFF2-40B4-BE49-F238E27FC236}">
                <a16:creationId xmlns:a16="http://schemas.microsoft.com/office/drawing/2014/main" id="{640518D5-8597-42D4-B80E-8062786EBE9A}"/>
              </a:ext>
            </a:extLst>
          </p:cNvPr>
          <p:cNvSpPr>
            <a:spLocks noGrp="1"/>
          </p:cNvSpPr>
          <p:nvPr>
            <p:ph type="body" sz="quarter" idx="107" hasCustomPrompt="1"/>
          </p:nvPr>
        </p:nvSpPr>
        <p:spPr>
          <a:xfrm>
            <a:off x="2659380" y="5776445"/>
            <a:ext cx="1714500" cy="510909"/>
          </a:xfrm>
        </p:spPr>
        <p:txBody>
          <a:bodyPr>
            <a:spAutoFit/>
          </a:bodyPr>
          <a:lstStyle>
            <a:lvl1pPr algn="ctr">
              <a:buNone/>
              <a:defRPr sz="1600">
                <a:solidFill>
                  <a:schemeClr val="bg1"/>
                </a:solidFill>
              </a:defRPr>
            </a:lvl1pPr>
          </a:lstStyle>
          <a:p>
            <a:pPr lvl="0"/>
            <a:r>
              <a:rPr lang="en-US"/>
              <a:t>Title</a:t>
            </a:r>
          </a:p>
        </p:txBody>
      </p:sp>
      <p:sp>
        <p:nvSpPr>
          <p:cNvPr id="34" name="Text Placeholder 23">
            <a:extLst>
              <a:ext uri="{FF2B5EF4-FFF2-40B4-BE49-F238E27FC236}">
                <a16:creationId xmlns:a16="http://schemas.microsoft.com/office/drawing/2014/main" id="{C94BD6F9-5BB8-4E0A-801D-A860DA8AB5C5}"/>
              </a:ext>
            </a:extLst>
          </p:cNvPr>
          <p:cNvSpPr>
            <a:spLocks noGrp="1"/>
          </p:cNvSpPr>
          <p:nvPr>
            <p:ph type="body" sz="quarter" idx="108" hasCustomPrompt="1"/>
          </p:nvPr>
        </p:nvSpPr>
        <p:spPr>
          <a:xfrm>
            <a:off x="4770120" y="5776445"/>
            <a:ext cx="1714500" cy="510909"/>
          </a:xfrm>
        </p:spPr>
        <p:txBody>
          <a:bodyPr>
            <a:spAutoFit/>
          </a:bodyPr>
          <a:lstStyle>
            <a:lvl1pPr algn="ctr">
              <a:buNone/>
              <a:defRPr sz="1600">
                <a:solidFill>
                  <a:schemeClr val="bg1"/>
                </a:solidFill>
              </a:defRPr>
            </a:lvl1pPr>
          </a:lstStyle>
          <a:p>
            <a:pPr lvl="0"/>
            <a:r>
              <a:rPr lang="en-US"/>
              <a:t>Title</a:t>
            </a:r>
          </a:p>
        </p:txBody>
      </p:sp>
      <p:sp>
        <p:nvSpPr>
          <p:cNvPr id="35" name="Text Placeholder 23">
            <a:extLst>
              <a:ext uri="{FF2B5EF4-FFF2-40B4-BE49-F238E27FC236}">
                <a16:creationId xmlns:a16="http://schemas.microsoft.com/office/drawing/2014/main" id="{D756BC94-F4D8-47CE-86BA-B871064DCFFA}"/>
              </a:ext>
            </a:extLst>
          </p:cNvPr>
          <p:cNvSpPr>
            <a:spLocks noGrp="1"/>
          </p:cNvSpPr>
          <p:nvPr>
            <p:ph type="body" sz="quarter" idx="109" hasCustomPrompt="1"/>
          </p:nvPr>
        </p:nvSpPr>
        <p:spPr>
          <a:xfrm>
            <a:off x="6880860" y="5776445"/>
            <a:ext cx="1714500" cy="510909"/>
          </a:xfrm>
        </p:spPr>
        <p:txBody>
          <a:bodyPr>
            <a:spAutoFit/>
          </a:bodyPr>
          <a:lstStyle>
            <a:lvl1pPr algn="ctr">
              <a:buNone/>
              <a:defRPr sz="1600">
                <a:solidFill>
                  <a:schemeClr val="bg1"/>
                </a:solidFill>
              </a:defRPr>
            </a:lvl1pPr>
          </a:lstStyle>
          <a:p>
            <a:pPr lvl="0"/>
            <a:r>
              <a:rPr lang="en-US"/>
              <a:t>Title</a:t>
            </a:r>
          </a:p>
        </p:txBody>
      </p:sp>
      <p:sp>
        <p:nvSpPr>
          <p:cNvPr id="40" name="Text Placeholder 2">
            <a:extLst>
              <a:ext uri="{FF2B5EF4-FFF2-40B4-BE49-F238E27FC236}">
                <a16:creationId xmlns:a16="http://schemas.microsoft.com/office/drawing/2014/main" id="{74719E19-497F-44E1-9B8A-C63D5170AA88}"/>
              </a:ext>
            </a:extLst>
          </p:cNvPr>
          <p:cNvSpPr>
            <a:spLocks noGrp="1"/>
          </p:cNvSpPr>
          <p:nvPr>
            <p:ph type="body" sz="quarter" idx="114" hasCustomPrompt="1"/>
          </p:nvPr>
        </p:nvSpPr>
        <p:spPr>
          <a:xfrm>
            <a:off x="548640" y="5497744"/>
            <a:ext cx="1714500" cy="544765"/>
          </a:xfrm>
        </p:spPr>
        <p:txBody>
          <a:bodyPr>
            <a:spAutoFit/>
          </a:bodyPr>
          <a:lstStyle>
            <a:lvl1pPr algn="ctr">
              <a:buNone/>
              <a:defRPr sz="1800" b="1">
                <a:solidFill>
                  <a:schemeClr val="bg1"/>
                </a:solidFill>
              </a:defRPr>
            </a:lvl1pPr>
            <a:lvl2pPr>
              <a:defRPr b="1"/>
            </a:lvl2pPr>
            <a:lvl3pPr>
              <a:defRPr b="1"/>
            </a:lvl3pPr>
            <a:lvl4pPr>
              <a:defRPr b="1"/>
            </a:lvl4pPr>
            <a:lvl5pPr>
              <a:defRPr b="1"/>
            </a:lvl5pPr>
          </a:lstStyle>
          <a:p>
            <a:pPr lvl="0"/>
            <a:r>
              <a:rPr lang="en-US"/>
              <a:t>Name</a:t>
            </a:r>
          </a:p>
        </p:txBody>
      </p:sp>
      <p:sp>
        <p:nvSpPr>
          <p:cNvPr id="41" name="Text Placeholder 2">
            <a:extLst>
              <a:ext uri="{FF2B5EF4-FFF2-40B4-BE49-F238E27FC236}">
                <a16:creationId xmlns:a16="http://schemas.microsoft.com/office/drawing/2014/main" id="{99498AC2-F1BC-4794-9CEF-D537AA680B00}"/>
              </a:ext>
            </a:extLst>
          </p:cNvPr>
          <p:cNvSpPr>
            <a:spLocks noGrp="1"/>
          </p:cNvSpPr>
          <p:nvPr>
            <p:ph type="body" sz="quarter" idx="115" hasCustomPrompt="1"/>
          </p:nvPr>
        </p:nvSpPr>
        <p:spPr>
          <a:xfrm>
            <a:off x="2659380" y="5497744"/>
            <a:ext cx="1714500" cy="544765"/>
          </a:xfrm>
        </p:spPr>
        <p:txBody>
          <a:bodyPr>
            <a:spAutoFit/>
          </a:bodyPr>
          <a:lstStyle>
            <a:lvl1pPr algn="ctr">
              <a:buNone/>
              <a:defRPr sz="1800" b="1">
                <a:solidFill>
                  <a:schemeClr val="bg1"/>
                </a:solidFill>
              </a:defRPr>
            </a:lvl1pPr>
            <a:lvl2pPr>
              <a:defRPr b="1"/>
            </a:lvl2pPr>
            <a:lvl3pPr>
              <a:defRPr b="1"/>
            </a:lvl3pPr>
            <a:lvl4pPr>
              <a:defRPr b="1"/>
            </a:lvl4pPr>
            <a:lvl5pPr>
              <a:defRPr b="1"/>
            </a:lvl5pPr>
          </a:lstStyle>
          <a:p>
            <a:pPr lvl="0"/>
            <a:r>
              <a:rPr lang="en-US"/>
              <a:t>Name</a:t>
            </a:r>
          </a:p>
        </p:txBody>
      </p:sp>
      <p:sp>
        <p:nvSpPr>
          <p:cNvPr id="42" name="Text Placeholder 2">
            <a:extLst>
              <a:ext uri="{FF2B5EF4-FFF2-40B4-BE49-F238E27FC236}">
                <a16:creationId xmlns:a16="http://schemas.microsoft.com/office/drawing/2014/main" id="{7F66E6B7-7D2F-46D8-97F1-B81DED7D9955}"/>
              </a:ext>
            </a:extLst>
          </p:cNvPr>
          <p:cNvSpPr>
            <a:spLocks noGrp="1"/>
          </p:cNvSpPr>
          <p:nvPr>
            <p:ph type="body" sz="quarter" idx="116" hasCustomPrompt="1"/>
          </p:nvPr>
        </p:nvSpPr>
        <p:spPr>
          <a:xfrm>
            <a:off x="4770120" y="5497744"/>
            <a:ext cx="1714500" cy="544765"/>
          </a:xfrm>
        </p:spPr>
        <p:txBody>
          <a:bodyPr>
            <a:spAutoFit/>
          </a:bodyPr>
          <a:lstStyle>
            <a:lvl1pPr algn="ctr">
              <a:buNone/>
              <a:defRPr sz="1800" b="1">
                <a:solidFill>
                  <a:schemeClr val="bg1"/>
                </a:solidFill>
              </a:defRPr>
            </a:lvl1pPr>
            <a:lvl2pPr>
              <a:defRPr b="1"/>
            </a:lvl2pPr>
            <a:lvl3pPr>
              <a:defRPr b="1"/>
            </a:lvl3pPr>
            <a:lvl4pPr>
              <a:defRPr b="1"/>
            </a:lvl4pPr>
            <a:lvl5pPr>
              <a:defRPr b="1"/>
            </a:lvl5pPr>
          </a:lstStyle>
          <a:p>
            <a:pPr lvl="0"/>
            <a:r>
              <a:rPr lang="en-US"/>
              <a:t>Name</a:t>
            </a:r>
          </a:p>
        </p:txBody>
      </p:sp>
      <p:sp>
        <p:nvSpPr>
          <p:cNvPr id="43" name="Text Placeholder 2">
            <a:extLst>
              <a:ext uri="{FF2B5EF4-FFF2-40B4-BE49-F238E27FC236}">
                <a16:creationId xmlns:a16="http://schemas.microsoft.com/office/drawing/2014/main" id="{9914132E-794F-4535-A726-202B337476E6}"/>
              </a:ext>
            </a:extLst>
          </p:cNvPr>
          <p:cNvSpPr>
            <a:spLocks noGrp="1"/>
          </p:cNvSpPr>
          <p:nvPr>
            <p:ph type="body" sz="quarter" idx="117" hasCustomPrompt="1"/>
          </p:nvPr>
        </p:nvSpPr>
        <p:spPr>
          <a:xfrm>
            <a:off x="6880860" y="5497744"/>
            <a:ext cx="1714500" cy="544765"/>
          </a:xfrm>
        </p:spPr>
        <p:txBody>
          <a:bodyPr>
            <a:spAutoFit/>
          </a:bodyPr>
          <a:lstStyle>
            <a:lvl1pPr algn="ctr">
              <a:buNone/>
              <a:defRPr sz="1800" b="1">
                <a:solidFill>
                  <a:schemeClr val="bg1"/>
                </a:solidFill>
              </a:defRPr>
            </a:lvl1pPr>
            <a:lvl2pPr>
              <a:defRPr b="1"/>
            </a:lvl2pPr>
            <a:lvl3pPr>
              <a:defRPr b="1"/>
            </a:lvl3pPr>
            <a:lvl4pPr>
              <a:defRPr b="1"/>
            </a:lvl4pPr>
            <a:lvl5pPr>
              <a:defRPr b="1"/>
            </a:lvl5pPr>
          </a:lstStyle>
          <a:p>
            <a:pPr lvl="0"/>
            <a:r>
              <a:rPr lang="en-US"/>
              <a:t>Name</a:t>
            </a:r>
          </a:p>
        </p:txBody>
      </p:sp>
      <p:sp>
        <p:nvSpPr>
          <p:cNvPr id="27" name="Picture Placeholder 9">
            <a:extLst>
              <a:ext uri="{FF2B5EF4-FFF2-40B4-BE49-F238E27FC236}">
                <a16:creationId xmlns:a16="http://schemas.microsoft.com/office/drawing/2014/main" id="{5F6450FB-CFD8-4EBE-9872-B82BBF9D63B1}"/>
              </a:ext>
            </a:extLst>
          </p:cNvPr>
          <p:cNvSpPr>
            <a:spLocks noGrp="1" noChangeAspect="1"/>
          </p:cNvSpPr>
          <p:nvPr>
            <p:ph type="pic" sz="quarter" idx="118" hasCustomPrompt="1"/>
          </p:nvPr>
        </p:nvSpPr>
        <p:spPr>
          <a:xfrm>
            <a:off x="3002280" y="1604257"/>
            <a:ext cx="1028700" cy="1371600"/>
          </a:xfrm>
          <a:prstGeom prst="rect">
            <a:avLst/>
          </a:prstGeom>
          <a:noFill/>
          <a:ln w="38100">
            <a:noFill/>
          </a:ln>
        </p:spPr>
        <p:txBody>
          <a:bodyPr anchor="ctr" anchorCtr="0"/>
          <a:lstStyle>
            <a:lvl1pPr marL="0" indent="0" algn="ctr">
              <a:buNone/>
              <a:defRPr lang="en-US" sz="1000" b="1" kern="1200" dirty="0">
                <a:solidFill>
                  <a:schemeClr val="bg1"/>
                </a:solidFill>
                <a:latin typeface="+mn-lt"/>
                <a:ea typeface="+mn-ea"/>
                <a:cs typeface="+mn-cs"/>
              </a:defRPr>
            </a:lvl1pPr>
          </a:lstStyle>
          <a:p>
            <a:r>
              <a:rPr lang="en-US"/>
              <a:t>Click icon and insert headshot from M:\03-Proposal Materials\Headshots\Circle Headshots 300dpi_InDesign-Word PRINT\</a:t>
            </a:r>
          </a:p>
        </p:txBody>
      </p:sp>
      <p:sp>
        <p:nvSpPr>
          <p:cNvPr id="28" name="Picture Placeholder 9">
            <a:extLst>
              <a:ext uri="{FF2B5EF4-FFF2-40B4-BE49-F238E27FC236}">
                <a16:creationId xmlns:a16="http://schemas.microsoft.com/office/drawing/2014/main" id="{1503D280-3CBA-4F3D-A6AD-494E34AB61A3}"/>
              </a:ext>
            </a:extLst>
          </p:cNvPr>
          <p:cNvSpPr>
            <a:spLocks noGrp="1" noChangeAspect="1"/>
          </p:cNvSpPr>
          <p:nvPr>
            <p:ph type="pic" sz="quarter" idx="119" hasCustomPrompt="1"/>
          </p:nvPr>
        </p:nvSpPr>
        <p:spPr>
          <a:xfrm>
            <a:off x="5113020" y="1604257"/>
            <a:ext cx="1028700" cy="1371600"/>
          </a:xfrm>
          <a:prstGeom prst="rect">
            <a:avLst/>
          </a:prstGeom>
          <a:noFill/>
          <a:ln w="38100">
            <a:noFill/>
          </a:ln>
        </p:spPr>
        <p:txBody>
          <a:bodyPr anchor="ctr" anchorCtr="0"/>
          <a:lstStyle>
            <a:lvl1pPr marL="0" indent="0" algn="ctr">
              <a:buNone/>
              <a:defRPr lang="en-US" sz="1000" b="1" kern="1200" dirty="0">
                <a:solidFill>
                  <a:schemeClr val="bg1"/>
                </a:solidFill>
                <a:latin typeface="+mn-lt"/>
                <a:ea typeface="+mn-ea"/>
                <a:cs typeface="+mn-cs"/>
              </a:defRPr>
            </a:lvl1pPr>
          </a:lstStyle>
          <a:p>
            <a:r>
              <a:rPr lang="en-US"/>
              <a:t>Click icon and insert headshot from M:\03-Proposal Materials\Headshots\Circle Headshots 300dpi_InDesign-Word PRINT\</a:t>
            </a:r>
          </a:p>
        </p:txBody>
      </p:sp>
      <p:sp>
        <p:nvSpPr>
          <p:cNvPr id="44" name="Picture Placeholder 9">
            <a:extLst>
              <a:ext uri="{FF2B5EF4-FFF2-40B4-BE49-F238E27FC236}">
                <a16:creationId xmlns:a16="http://schemas.microsoft.com/office/drawing/2014/main" id="{CA73F40A-F432-454D-9A23-E90DF84D68A7}"/>
              </a:ext>
            </a:extLst>
          </p:cNvPr>
          <p:cNvSpPr>
            <a:spLocks noGrp="1" noChangeAspect="1"/>
          </p:cNvSpPr>
          <p:nvPr>
            <p:ph type="pic" sz="quarter" idx="120" hasCustomPrompt="1"/>
          </p:nvPr>
        </p:nvSpPr>
        <p:spPr>
          <a:xfrm>
            <a:off x="7223760" y="1604257"/>
            <a:ext cx="1028700" cy="1371600"/>
          </a:xfrm>
          <a:prstGeom prst="rect">
            <a:avLst/>
          </a:prstGeom>
          <a:noFill/>
          <a:ln w="38100">
            <a:noFill/>
          </a:ln>
        </p:spPr>
        <p:txBody>
          <a:bodyPr anchor="ctr" anchorCtr="0"/>
          <a:lstStyle>
            <a:lvl1pPr marL="0" indent="0" algn="ctr">
              <a:buNone/>
              <a:defRPr lang="en-US" sz="1000" b="1" kern="1200" dirty="0">
                <a:solidFill>
                  <a:schemeClr val="bg1"/>
                </a:solidFill>
                <a:latin typeface="+mn-lt"/>
                <a:ea typeface="+mn-ea"/>
                <a:cs typeface="+mn-cs"/>
              </a:defRPr>
            </a:lvl1pPr>
          </a:lstStyle>
          <a:p>
            <a:r>
              <a:rPr lang="en-US"/>
              <a:t>Click icon and insert headshot from M:\03-Proposal Materials\Headshots\Circle Headshots 300dpi_InDesign-Word PRINT\</a:t>
            </a:r>
          </a:p>
        </p:txBody>
      </p:sp>
    </p:spTree>
    <p:extLst>
      <p:ext uri="{BB962C8B-B14F-4D97-AF65-F5344CB8AC3E}">
        <p14:creationId xmlns:p14="http://schemas.microsoft.com/office/powerpoint/2010/main" val="67961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_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EB4213-52F6-4279-BC21-F952F011CA72}"/>
              </a:ext>
            </a:extLst>
          </p:cNvPr>
          <p:cNvSpPr>
            <a:spLocks noGrp="1"/>
          </p:cNvSpPr>
          <p:nvPr>
            <p:ph type="title" hasCustomPrompt="1"/>
          </p:nvPr>
        </p:nvSpPr>
        <p:spPr>
          <a:xfrm>
            <a:off x="342900" y="594364"/>
            <a:ext cx="8455914" cy="1323439"/>
          </a:xfrm>
        </p:spPr>
        <p:txBody>
          <a:bodyPr/>
          <a:lstStyle>
            <a:lvl1pPr>
              <a:defRPr/>
            </a:lvl1pPr>
          </a:lstStyle>
          <a:p>
            <a:r>
              <a:rPr lang="en-US"/>
              <a:t>[Say Hello to Our Team of Badass Superstars]</a:t>
            </a:r>
          </a:p>
        </p:txBody>
      </p:sp>
      <p:sp>
        <p:nvSpPr>
          <p:cNvPr id="78" name="Text Placeholder 23">
            <a:extLst>
              <a:ext uri="{FF2B5EF4-FFF2-40B4-BE49-F238E27FC236}">
                <a16:creationId xmlns:a16="http://schemas.microsoft.com/office/drawing/2014/main" id="{4C12AD7A-2C42-4E3D-A617-BD129FC64F77}"/>
              </a:ext>
            </a:extLst>
          </p:cNvPr>
          <p:cNvSpPr>
            <a:spLocks noGrp="1"/>
          </p:cNvSpPr>
          <p:nvPr>
            <p:ph type="body" sz="quarter" idx="118" hasCustomPrompt="1"/>
          </p:nvPr>
        </p:nvSpPr>
        <p:spPr>
          <a:xfrm>
            <a:off x="548640" y="3293393"/>
            <a:ext cx="1714500" cy="510909"/>
          </a:xfrm>
        </p:spPr>
        <p:txBody>
          <a:bodyPr>
            <a:spAutoFit/>
          </a:bodyPr>
          <a:lstStyle>
            <a:lvl1pPr algn="ctr">
              <a:buNone/>
              <a:defRPr sz="1600">
                <a:solidFill>
                  <a:schemeClr val="tx1"/>
                </a:solidFill>
              </a:defRPr>
            </a:lvl1pPr>
          </a:lstStyle>
          <a:p>
            <a:pPr lvl="0"/>
            <a:r>
              <a:rPr lang="en-US"/>
              <a:t>Title</a:t>
            </a:r>
          </a:p>
        </p:txBody>
      </p:sp>
      <p:sp>
        <p:nvSpPr>
          <p:cNvPr id="79" name="Text Placeholder 23">
            <a:extLst>
              <a:ext uri="{FF2B5EF4-FFF2-40B4-BE49-F238E27FC236}">
                <a16:creationId xmlns:a16="http://schemas.microsoft.com/office/drawing/2014/main" id="{2F6EB4A5-67ED-4140-8CE5-B530D95FC981}"/>
              </a:ext>
            </a:extLst>
          </p:cNvPr>
          <p:cNvSpPr>
            <a:spLocks noGrp="1"/>
          </p:cNvSpPr>
          <p:nvPr>
            <p:ph type="body" sz="quarter" idx="79" hasCustomPrompt="1"/>
          </p:nvPr>
        </p:nvSpPr>
        <p:spPr>
          <a:xfrm>
            <a:off x="2659380" y="3293393"/>
            <a:ext cx="1714500" cy="510909"/>
          </a:xfrm>
        </p:spPr>
        <p:txBody>
          <a:bodyPr>
            <a:spAutoFit/>
          </a:bodyPr>
          <a:lstStyle>
            <a:lvl1pPr algn="ctr">
              <a:buNone/>
              <a:defRPr sz="1600">
                <a:solidFill>
                  <a:schemeClr val="tx1"/>
                </a:solidFill>
              </a:defRPr>
            </a:lvl1pPr>
          </a:lstStyle>
          <a:p>
            <a:pPr lvl="0"/>
            <a:r>
              <a:rPr lang="en-US"/>
              <a:t>Title</a:t>
            </a:r>
          </a:p>
        </p:txBody>
      </p:sp>
      <p:sp>
        <p:nvSpPr>
          <p:cNvPr id="80" name="Text Placeholder 23">
            <a:extLst>
              <a:ext uri="{FF2B5EF4-FFF2-40B4-BE49-F238E27FC236}">
                <a16:creationId xmlns:a16="http://schemas.microsoft.com/office/drawing/2014/main" id="{A5BE7C79-C036-4A65-B4EE-77E7E08D8ACB}"/>
              </a:ext>
            </a:extLst>
          </p:cNvPr>
          <p:cNvSpPr>
            <a:spLocks noGrp="1"/>
          </p:cNvSpPr>
          <p:nvPr>
            <p:ph type="body" sz="quarter" idx="85" hasCustomPrompt="1"/>
          </p:nvPr>
        </p:nvSpPr>
        <p:spPr>
          <a:xfrm>
            <a:off x="4770120" y="3293393"/>
            <a:ext cx="1714500" cy="510909"/>
          </a:xfrm>
        </p:spPr>
        <p:txBody>
          <a:bodyPr>
            <a:spAutoFit/>
          </a:bodyPr>
          <a:lstStyle>
            <a:lvl1pPr algn="ctr">
              <a:buNone/>
              <a:defRPr sz="1600">
                <a:solidFill>
                  <a:schemeClr val="tx1"/>
                </a:solidFill>
              </a:defRPr>
            </a:lvl1pPr>
          </a:lstStyle>
          <a:p>
            <a:pPr lvl="0"/>
            <a:r>
              <a:rPr lang="en-US"/>
              <a:t>Title</a:t>
            </a:r>
          </a:p>
        </p:txBody>
      </p:sp>
      <p:sp>
        <p:nvSpPr>
          <p:cNvPr id="81" name="Text Placeholder 23">
            <a:extLst>
              <a:ext uri="{FF2B5EF4-FFF2-40B4-BE49-F238E27FC236}">
                <a16:creationId xmlns:a16="http://schemas.microsoft.com/office/drawing/2014/main" id="{3A5C7491-DD8C-46DB-B868-AF485C2BBA41}"/>
              </a:ext>
            </a:extLst>
          </p:cNvPr>
          <p:cNvSpPr>
            <a:spLocks noGrp="1"/>
          </p:cNvSpPr>
          <p:nvPr>
            <p:ph type="body" sz="quarter" idx="91" hasCustomPrompt="1"/>
          </p:nvPr>
        </p:nvSpPr>
        <p:spPr>
          <a:xfrm>
            <a:off x="6880860" y="3293393"/>
            <a:ext cx="1714500" cy="510909"/>
          </a:xfrm>
        </p:spPr>
        <p:txBody>
          <a:bodyPr>
            <a:spAutoFit/>
          </a:bodyPr>
          <a:lstStyle>
            <a:lvl1pPr algn="ctr">
              <a:buNone/>
              <a:defRPr sz="1600">
                <a:solidFill>
                  <a:schemeClr val="tx1"/>
                </a:solidFill>
              </a:defRPr>
            </a:lvl1pPr>
          </a:lstStyle>
          <a:p>
            <a:pPr lvl="0"/>
            <a:r>
              <a:rPr lang="en-US"/>
              <a:t>Title</a:t>
            </a:r>
          </a:p>
        </p:txBody>
      </p:sp>
      <p:sp>
        <p:nvSpPr>
          <p:cNvPr id="86" name="Text Placeholder 2">
            <a:extLst>
              <a:ext uri="{FF2B5EF4-FFF2-40B4-BE49-F238E27FC236}">
                <a16:creationId xmlns:a16="http://schemas.microsoft.com/office/drawing/2014/main" id="{44E0AC63-7F49-44D7-9B83-0BDFD3B62C74}"/>
              </a:ext>
            </a:extLst>
          </p:cNvPr>
          <p:cNvSpPr>
            <a:spLocks noGrp="1"/>
          </p:cNvSpPr>
          <p:nvPr>
            <p:ph type="body" sz="quarter" idx="123" hasCustomPrompt="1"/>
          </p:nvPr>
        </p:nvSpPr>
        <p:spPr>
          <a:xfrm>
            <a:off x="548640" y="3014695"/>
            <a:ext cx="1714500" cy="544765"/>
          </a:xfrm>
        </p:spPr>
        <p:txBody>
          <a:bodyPr>
            <a:spAutoFit/>
          </a:bodyPr>
          <a:lstStyle>
            <a:lvl1pPr algn="ctr">
              <a:buNone/>
              <a:defRPr sz="1800" b="1">
                <a:solidFill>
                  <a:schemeClr val="accent1"/>
                </a:solidFill>
              </a:defRPr>
            </a:lvl1pPr>
            <a:lvl2pPr>
              <a:defRPr b="1"/>
            </a:lvl2pPr>
            <a:lvl3pPr>
              <a:defRPr b="1"/>
            </a:lvl3pPr>
            <a:lvl4pPr>
              <a:defRPr b="1"/>
            </a:lvl4pPr>
            <a:lvl5pPr>
              <a:defRPr b="1"/>
            </a:lvl5pPr>
          </a:lstStyle>
          <a:p>
            <a:pPr lvl="0"/>
            <a:r>
              <a:rPr lang="en-US"/>
              <a:t>Name</a:t>
            </a:r>
          </a:p>
        </p:txBody>
      </p:sp>
      <p:sp>
        <p:nvSpPr>
          <p:cNvPr id="87" name="Text Placeholder 2">
            <a:extLst>
              <a:ext uri="{FF2B5EF4-FFF2-40B4-BE49-F238E27FC236}">
                <a16:creationId xmlns:a16="http://schemas.microsoft.com/office/drawing/2014/main" id="{1B511DC6-ADFE-418E-88FE-F86B99A617CE}"/>
              </a:ext>
            </a:extLst>
          </p:cNvPr>
          <p:cNvSpPr>
            <a:spLocks noGrp="1"/>
          </p:cNvSpPr>
          <p:nvPr>
            <p:ph type="body" sz="quarter" idx="124" hasCustomPrompt="1"/>
          </p:nvPr>
        </p:nvSpPr>
        <p:spPr>
          <a:xfrm>
            <a:off x="2659380" y="3014695"/>
            <a:ext cx="1714500" cy="544765"/>
          </a:xfrm>
        </p:spPr>
        <p:txBody>
          <a:bodyPr>
            <a:spAutoFit/>
          </a:bodyPr>
          <a:lstStyle>
            <a:lvl1pPr algn="ctr">
              <a:buNone/>
              <a:defRPr sz="1800" b="1">
                <a:solidFill>
                  <a:schemeClr val="accent1"/>
                </a:solidFill>
              </a:defRPr>
            </a:lvl1pPr>
            <a:lvl2pPr>
              <a:defRPr b="1"/>
            </a:lvl2pPr>
            <a:lvl3pPr>
              <a:defRPr b="1"/>
            </a:lvl3pPr>
            <a:lvl4pPr>
              <a:defRPr b="1"/>
            </a:lvl4pPr>
            <a:lvl5pPr>
              <a:defRPr b="1"/>
            </a:lvl5pPr>
          </a:lstStyle>
          <a:p>
            <a:pPr lvl="0"/>
            <a:r>
              <a:rPr lang="en-US"/>
              <a:t>Name</a:t>
            </a:r>
          </a:p>
        </p:txBody>
      </p:sp>
      <p:sp>
        <p:nvSpPr>
          <p:cNvPr id="88" name="Text Placeholder 2">
            <a:extLst>
              <a:ext uri="{FF2B5EF4-FFF2-40B4-BE49-F238E27FC236}">
                <a16:creationId xmlns:a16="http://schemas.microsoft.com/office/drawing/2014/main" id="{483C56B2-9BDB-4414-A28C-3648327D059D}"/>
              </a:ext>
            </a:extLst>
          </p:cNvPr>
          <p:cNvSpPr>
            <a:spLocks noGrp="1"/>
          </p:cNvSpPr>
          <p:nvPr>
            <p:ph type="body" sz="quarter" idx="125" hasCustomPrompt="1"/>
          </p:nvPr>
        </p:nvSpPr>
        <p:spPr>
          <a:xfrm>
            <a:off x="4770120" y="3014695"/>
            <a:ext cx="1714500" cy="544765"/>
          </a:xfrm>
        </p:spPr>
        <p:txBody>
          <a:bodyPr>
            <a:spAutoFit/>
          </a:bodyPr>
          <a:lstStyle>
            <a:lvl1pPr algn="ctr">
              <a:buNone/>
              <a:defRPr sz="1800" b="1">
                <a:solidFill>
                  <a:schemeClr val="accent1"/>
                </a:solidFill>
              </a:defRPr>
            </a:lvl1pPr>
            <a:lvl2pPr>
              <a:defRPr b="1"/>
            </a:lvl2pPr>
            <a:lvl3pPr>
              <a:defRPr b="1"/>
            </a:lvl3pPr>
            <a:lvl4pPr>
              <a:defRPr b="1"/>
            </a:lvl4pPr>
            <a:lvl5pPr>
              <a:defRPr b="1"/>
            </a:lvl5pPr>
          </a:lstStyle>
          <a:p>
            <a:pPr lvl="0"/>
            <a:r>
              <a:rPr lang="en-US"/>
              <a:t>Name</a:t>
            </a:r>
          </a:p>
        </p:txBody>
      </p:sp>
      <p:sp>
        <p:nvSpPr>
          <p:cNvPr id="89" name="Text Placeholder 2">
            <a:extLst>
              <a:ext uri="{FF2B5EF4-FFF2-40B4-BE49-F238E27FC236}">
                <a16:creationId xmlns:a16="http://schemas.microsoft.com/office/drawing/2014/main" id="{0F18AD40-C625-4A6D-BFB6-C214B3BEF0D6}"/>
              </a:ext>
            </a:extLst>
          </p:cNvPr>
          <p:cNvSpPr>
            <a:spLocks noGrp="1"/>
          </p:cNvSpPr>
          <p:nvPr>
            <p:ph type="body" sz="quarter" idx="126" hasCustomPrompt="1"/>
          </p:nvPr>
        </p:nvSpPr>
        <p:spPr>
          <a:xfrm>
            <a:off x="6880860" y="3014695"/>
            <a:ext cx="1714500" cy="544765"/>
          </a:xfrm>
        </p:spPr>
        <p:txBody>
          <a:bodyPr>
            <a:spAutoFit/>
          </a:bodyPr>
          <a:lstStyle>
            <a:lvl1pPr algn="ctr">
              <a:buNone/>
              <a:defRPr sz="1800" b="1">
                <a:solidFill>
                  <a:schemeClr val="accent1"/>
                </a:solidFill>
              </a:defRPr>
            </a:lvl1pPr>
            <a:lvl2pPr>
              <a:defRPr b="1"/>
            </a:lvl2pPr>
            <a:lvl3pPr>
              <a:defRPr b="1"/>
            </a:lvl3pPr>
            <a:lvl4pPr>
              <a:defRPr b="1"/>
            </a:lvl4pPr>
            <a:lvl5pPr>
              <a:defRPr b="1"/>
            </a:lvl5pPr>
          </a:lstStyle>
          <a:p>
            <a:pPr lvl="0"/>
            <a:r>
              <a:rPr lang="en-US"/>
              <a:t>Name</a:t>
            </a:r>
          </a:p>
        </p:txBody>
      </p:sp>
      <p:sp>
        <p:nvSpPr>
          <p:cNvPr id="90" name="Text Placeholder 23">
            <a:extLst>
              <a:ext uri="{FF2B5EF4-FFF2-40B4-BE49-F238E27FC236}">
                <a16:creationId xmlns:a16="http://schemas.microsoft.com/office/drawing/2014/main" id="{4759DF3E-713F-47AB-A522-F4B1062EAE04}"/>
              </a:ext>
            </a:extLst>
          </p:cNvPr>
          <p:cNvSpPr>
            <a:spLocks noGrp="1"/>
          </p:cNvSpPr>
          <p:nvPr>
            <p:ph type="body" sz="quarter" idx="127" hasCustomPrompt="1"/>
          </p:nvPr>
        </p:nvSpPr>
        <p:spPr>
          <a:xfrm>
            <a:off x="548640" y="5776445"/>
            <a:ext cx="1714500" cy="510909"/>
          </a:xfrm>
        </p:spPr>
        <p:txBody>
          <a:bodyPr>
            <a:spAutoFit/>
          </a:bodyPr>
          <a:lstStyle>
            <a:lvl1pPr algn="ctr">
              <a:buNone/>
              <a:defRPr sz="1600">
                <a:solidFill>
                  <a:schemeClr val="tx1"/>
                </a:solidFill>
              </a:defRPr>
            </a:lvl1pPr>
          </a:lstStyle>
          <a:p>
            <a:pPr lvl="0"/>
            <a:r>
              <a:rPr lang="en-US"/>
              <a:t>Title</a:t>
            </a:r>
          </a:p>
        </p:txBody>
      </p:sp>
      <p:sp>
        <p:nvSpPr>
          <p:cNvPr id="91" name="Text Placeholder 23">
            <a:extLst>
              <a:ext uri="{FF2B5EF4-FFF2-40B4-BE49-F238E27FC236}">
                <a16:creationId xmlns:a16="http://schemas.microsoft.com/office/drawing/2014/main" id="{8CFA5A13-314B-49DF-A6EA-18AAB4D0FB46}"/>
              </a:ext>
            </a:extLst>
          </p:cNvPr>
          <p:cNvSpPr>
            <a:spLocks noGrp="1"/>
          </p:cNvSpPr>
          <p:nvPr>
            <p:ph type="body" sz="quarter" idx="128" hasCustomPrompt="1"/>
          </p:nvPr>
        </p:nvSpPr>
        <p:spPr>
          <a:xfrm>
            <a:off x="2659380" y="5776445"/>
            <a:ext cx="1714500" cy="510909"/>
          </a:xfrm>
        </p:spPr>
        <p:txBody>
          <a:bodyPr>
            <a:spAutoFit/>
          </a:bodyPr>
          <a:lstStyle>
            <a:lvl1pPr algn="ctr">
              <a:buNone/>
              <a:defRPr sz="1600">
                <a:solidFill>
                  <a:schemeClr val="tx1"/>
                </a:solidFill>
              </a:defRPr>
            </a:lvl1pPr>
          </a:lstStyle>
          <a:p>
            <a:pPr lvl="0"/>
            <a:r>
              <a:rPr lang="en-US"/>
              <a:t>Title</a:t>
            </a:r>
          </a:p>
        </p:txBody>
      </p:sp>
      <p:sp>
        <p:nvSpPr>
          <p:cNvPr id="92" name="Text Placeholder 23">
            <a:extLst>
              <a:ext uri="{FF2B5EF4-FFF2-40B4-BE49-F238E27FC236}">
                <a16:creationId xmlns:a16="http://schemas.microsoft.com/office/drawing/2014/main" id="{0269F39A-1580-4D48-8DEC-58E23B8E04A2}"/>
              </a:ext>
            </a:extLst>
          </p:cNvPr>
          <p:cNvSpPr>
            <a:spLocks noGrp="1"/>
          </p:cNvSpPr>
          <p:nvPr>
            <p:ph type="body" sz="quarter" idx="129" hasCustomPrompt="1"/>
          </p:nvPr>
        </p:nvSpPr>
        <p:spPr>
          <a:xfrm>
            <a:off x="4770120" y="5776445"/>
            <a:ext cx="1714500" cy="510909"/>
          </a:xfrm>
        </p:spPr>
        <p:txBody>
          <a:bodyPr>
            <a:spAutoFit/>
          </a:bodyPr>
          <a:lstStyle>
            <a:lvl1pPr algn="ctr">
              <a:buNone/>
              <a:defRPr sz="1600">
                <a:solidFill>
                  <a:schemeClr val="tx1"/>
                </a:solidFill>
              </a:defRPr>
            </a:lvl1pPr>
          </a:lstStyle>
          <a:p>
            <a:pPr lvl="0"/>
            <a:r>
              <a:rPr lang="en-US"/>
              <a:t>Title</a:t>
            </a:r>
          </a:p>
        </p:txBody>
      </p:sp>
      <p:sp>
        <p:nvSpPr>
          <p:cNvPr id="93" name="Text Placeholder 23">
            <a:extLst>
              <a:ext uri="{FF2B5EF4-FFF2-40B4-BE49-F238E27FC236}">
                <a16:creationId xmlns:a16="http://schemas.microsoft.com/office/drawing/2014/main" id="{3BA8DBE2-EB99-43F1-A9AF-41EBF94DA457}"/>
              </a:ext>
            </a:extLst>
          </p:cNvPr>
          <p:cNvSpPr>
            <a:spLocks noGrp="1"/>
          </p:cNvSpPr>
          <p:nvPr>
            <p:ph type="body" sz="quarter" idx="130" hasCustomPrompt="1"/>
          </p:nvPr>
        </p:nvSpPr>
        <p:spPr>
          <a:xfrm>
            <a:off x="6880860" y="5776445"/>
            <a:ext cx="1714500" cy="510909"/>
          </a:xfrm>
        </p:spPr>
        <p:txBody>
          <a:bodyPr>
            <a:spAutoFit/>
          </a:bodyPr>
          <a:lstStyle>
            <a:lvl1pPr algn="ctr">
              <a:buNone/>
              <a:defRPr sz="1600">
                <a:solidFill>
                  <a:schemeClr val="tx1"/>
                </a:solidFill>
              </a:defRPr>
            </a:lvl1pPr>
          </a:lstStyle>
          <a:p>
            <a:pPr lvl="0"/>
            <a:r>
              <a:rPr lang="en-US"/>
              <a:t>Title</a:t>
            </a:r>
          </a:p>
        </p:txBody>
      </p:sp>
      <p:sp>
        <p:nvSpPr>
          <p:cNvPr id="108" name="Text Placeholder 2">
            <a:extLst>
              <a:ext uri="{FF2B5EF4-FFF2-40B4-BE49-F238E27FC236}">
                <a16:creationId xmlns:a16="http://schemas.microsoft.com/office/drawing/2014/main" id="{C453ED0E-94E4-4696-80BC-D706612D0744}"/>
              </a:ext>
            </a:extLst>
          </p:cNvPr>
          <p:cNvSpPr>
            <a:spLocks noGrp="1"/>
          </p:cNvSpPr>
          <p:nvPr>
            <p:ph type="body" sz="quarter" idx="135" hasCustomPrompt="1"/>
          </p:nvPr>
        </p:nvSpPr>
        <p:spPr>
          <a:xfrm>
            <a:off x="548640" y="5497744"/>
            <a:ext cx="1714500" cy="544765"/>
          </a:xfrm>
        </p:spPr>
        <p:txBody>
          <a:bodyPr>
            <a:spAutoFit/>
          </a:bodyPr>
          <a:lstStyle>
            <a:lvl1pPr algn="ctr">
              <a:buNone/>
              <a:defRPr sz="1800" b="1">
                <a:solidFill>
                  <a:schemeClr val="accent1"/>
                </a:solidFill>
              </a:defRPr>
            </a:lvl1pPr>
            <a:lvl2pPr>
              <a:defRPr b="1"/>
            </a:lvl2pPr>
            <a:lvl3pPr>
              <a:defRPr b="1"/>
            </a:lvl3pPr>
            <a:lvl4pPr>
              <a:defRPr b="1"/>
            </a:lvl4pPr>
            <a:lvl5pPr>
              <a:defRPr b="1"/>
            </a:lvl5pPr>
          </a:lstStyle>
          <a:p>
            <a:pPr lvl="0"/>
            <a:r>
              <a:rPr lang="en-US"/>
              <a:t>Name</a:t>
            </a:r>
          </a:p>
        </p:txBody>
      </p:sp>
      <p:sp>
        <p:nvSpPr>
          <p:cNvPr id="111" name="Text Placeholder 2">
            <a:extLst>
              <a:ext uri="{FF2B5EF4-FFF2-40B4-BE49-F238E27FC236}">
                <a16:creationId xmlns:a16="http://schemas.microsoft.com/office/drawing/2014/main" id="{5604741C-B963-4213-BEC7-B1A75B3F4BFF}"/>
              </a:ext>
            </a:extLst>
          </p:cNvPr>
          <p:cNvSpPr>
            <a:spLocks noGrp="1"/>
          </p:cNvSpPr>
          <p:nvPr>
            <p:ph type="body" sz="quarter" idx="136" hasCustomPrompt="1"/>
          </p:nvPr>
        </p:nvSpPr>
        <p:spPr>
          <a:xfrm>
            <a:off x="2659380" y="5497744"/>
            <a:ext cx="1714500" cy="544765"/>
          </a:xfrm>
        </p:spPr>
        <p:txBody>
          <a:bodyPr>
            <a:spAutoFit/>
          </a:bodyPr>
          <a:lstStyle>
            <a:lvl1pPr algn="ctr">
              <a:buNone/>
              <a:defRPr sz="1800" b="1">
                <a:solidFill>
                  <a:schemeClr val="accent1"/>
                </a:solidFill>
              </a:defRPr>
            </a:lvl1pPr>
            <a:lvl2pPr>
              <a:defRPr b="1"/>
            </a:lvl2pPr>
            <a:lvl3pPr>
              <a:defRPr b="1"/>
            </a:lvl3pPr>
            <a:lvl4pPr>
              <a:defRPr b="1"/>
            </a:lvl4pPr>
            <a:lvl5pPr>
              <a:defRPr b="1"/>
            </a:lvl5pPr>
          </a:lstStyle>
          <a:p>
            <a:pPr lvl="0"/>
            <a:r>
              <a:rPr lang="en-US"/>
              <a:t>Name</a:t>
            </a:r>
          </a:p>
        </p:txBody>
      </p:sp>
      <p:sp>
        <p:nvSpPr>
          <p:cNvPr id="114" name="Text Placeholder 2">
            <a:extLst>
              <a:ext uri="{FF2B5EF4-FFF2-40B4-BE49-F238E27FC236}">
                <a16:creationId xmlns:a16="http://schemas.microsoft.com/office/drawing/2014/main" id="{E3FEDE07-5875-4E5F-8CBE-FD4772B2BFC2}"/>
              </a:ext>
            </a:extLst>
          </p:cNvPr>
          <p:cNvSpPr>
            <a:spLocks noGrp="1"/>
          </p:cNvSpPr>
          <p:nvPr>
            <p:ph type="body" sz="quarter" idx="137" hasCustomPrompt="1"/>
          </p:nvPr>
        </p:nvSpPr>
        <p:spPr>
          <a:xfrm>
            <a:off x="4770120" y="5497744"/>
            <a:ext cx="1714500" cy="544765"/>
          </a:xfrm>
        </p:spPr>
        <p:txBody>
          <a:bodyPr>
            <a:spAutoFit/>
          </a:bodyPr>
          <a:lstStyle>
            <a:lvl1pPr algn="ctr">
              <a:buNone/>
              <a:defRPr sz="1800" b="1">
                <a:solidFill>
                  <a:schemeClr val="accent1"/>
                </a:solidFill>
              </a:defRPr>
            </a:lvl1pPr>
            <a:lvl2pPr>
              <a:defRPr b="1"/>
            </a:lvl2pPr>
            <a:lvl3pPr>
              <a:defRPr b="1"/>
            </a:lvl3pPr>
            <a:lvl4pPr>
              <a:defRPr b="1"/>
            </a:lvl4pPr>
            <a:lvl5pPr>
              <a:defRPr b="1"/>
            </a:lvl5pPr>
          </a:lstStyle>
          <a:p>
            <a:pPr lvl="0"/>
            <a:r>
              <a:rPr lang="en-US"/>
              <a:t>Name</a:t>
            </a:r>
          </a:p>
        </p:txBody>
      </p:sp>
      <p:sp>
        <p:nvSpPr>
          <p:cNvPr id="115" name="Text Placeholder 2">
            <a:extLst>
              <a:ext uri="{FF2B5EF4-FFF2-40B4-BE49-F238E27FC236}">
                <a16:creationId xmlns:a16="http://schemas.microsoft.com/office/drawing/2014/main" id="{2B9C9FDE-E636-4926-B783-FF86789A3814}"/>
              </a:ext>
            </a:extLst>
          </p:cNvPr>
          <p:cNvSpPr>
            <a:spLocks noGrp="1"/>
          </p:cNvSpPr>
          <p:nvPr>
            <p:ph type="body" sz="quarter" idx="138" hasCustomPrompt="1"/>
          </p:nvPr>
        </p:nvSpPr>
        <p:spPr>
          <a:xfrm>
            <a:off x="6880860" y="5497744"/>
            <a:ext cx="1714500" cy="544765"/>
          </a:xfrm>
        </p:spPr>
        <p:txBody>
          <a:bodyPr>
            <a:spAutoFit/>
          </a:bodyPr>
          <a:lstStyle>
            <a:lvl1pPr algn="ctr">
              <a:buNone/>
              <a:defRPr sz="1800" b="1">
                <a:solidFill>
                  <a:schemeClr val="accent1"/>
                </a:solidFill>
              </a:defRPr>
            </a:lvl1pPr>
            <a:lvl2pPr>
              <a:defRPr b="1"/>
            </a:lvl2pPr>
            <a:lvl3pPr>
              <a:defRPr b="1"/>
            </a:lvl3pPr>
            <a:lvl4pPr>
              <a:defRPr b="1"/>
            </a:lvl4pPr>
            <a:lvl5pPr>
              <a:defRPr b="1"/>
            </a:lvl5pPr>
          </a:lstStyle>
          <a:p>
            <a:pPr lvl="0"/>
            <a:r>
              <a:rPr lang="en-US"/>
              <a:t>Name</a:t>
            </a:r>
          </a:p>
        </p:txBody>
      </p:sp>
      <p:sp>
        <p:nvSpPr>
          <p:cNvPr id="27" name="Picture Placeholder 9">
            <a:extLst>
              <a:ext uri="{FF2B5EF4-FFF2-40B4-BE49-F238E27FC236}">
                <a16:creationId xmlns:a16="http://schemas.microsoft.com/office/drawing/2014/main" id="{0421A95B-216E-44A4-B051-A4D457004C11}"/>
              </a:ext>
            </a:extLst>
          </p:cNvPr>
          <p:cNvSpPr>
            <a:spLocks noGrp="1" noChangeAspect="1"/>
          </p:cNvSpPr>
          <p:nvPr>
            <p:ph type="pic" sz="quarter" idx="121" hasCustomPrompt="1"/>
          </p:nvPr>
        </p:nvSpPr>
        <p:spPr>
          <a:xfrm>
            <a:off x="891540" y="4087306"/>
            <a:ext cx="1028700" cy="1371600"/>
          </a:xfrm>
          <a:prstGeom prst="ellipse">
            <a:avLst/>
          </a:prstGeom>
          <a:noFill/>
          <a:ln w="38100">
            <a:solidFill>
              <a:schemeClr val="accent1"/>
            </a:solidFill>
          </a:ln>
        </p:spPr>
        <p:txBody>
          <a:bodyPr anchor="ctr" anchorCtr="0"/>
          <a:lstStyle>
            <a:lvl1pPr marL="0" indent="0" algn="ctr">
              <a:buNone/>
              <a:defRPr lang="en-US" sz="800" b="1" kern="1200" dirty="0">
                <a:solidFill>
                  <a:schemeClr val="bg1">
                    <a:lumMod val="65000"/>
                  </a:schemeClr>
                </a:solidFill>
                <a:latin typeface="+mn-lt"/>
                <a:ea typeface="+mn-ea"/>
                <a:cs typeface="+mn-cs"/>
              </a:defRPr>
            </a:lvl1pPr>
          </a:lstStyle>
          <a:p>
            <a:r>
              <a:rPr lang="en-US"/>
              <a:t>Click icon - insert Square Headshot from M:\03-Proposal Materials\Headshots\Square Headshots 300dpi_InDesign-Word PRINT</a:t>
            </a:r>
          </a:p>
        </p:txBody>
      </p:sp>
      <p:sp>
        <p:nvSpPr>
          <p:cNvPr id="28" name="Picture Placeholder 9">
            <a:extLst>
              <a:ext uri="{FF2B5EF4-FFF2-40B4-BE49-F238E27FC236}">
                <a16:creationId xmlns:a16="http://schemas.microsoft.com/office/drawing/2014/main" id="{F110D95B-5287-4ECA-8FE4-9B3207114351}"/>
              </a:ext>
            </a:extLst>
          </p:cNvPr>
          <p:cNvSpPr>
            <a:spLocks noGrp="1" noChangeAspect="1"/>
          </p:cNvSpPr>
          <p:nvPr>
            <p:ph type="pic" sz="quarter" idx="122" hasCustomPrompt="1"/>
          </p:nvPr>
        </p:nvSpPr>
        <p:spPr>
          <a:xfrm>
            <a:off x="3002280" y="4087306"/>
            <a:ext cx="1028700" cy="1371600"/>
          </a:xfrm>
          <a:prstGeom prst="ellipse">
            <a:avLst/>
          </a:prstGeom>
          <a:noFill/>
          <a:ln w="38100">
            <a:solidFill>
              <a:schemeClr val="accent1"/>
            </a:solidFill>
          </a:ln>
        </p:spPr>
        <p:txBody>
          <a:bodyPr anchor="ctr" anchorCtr="0"/>
          <a:lstStyle>
            <a:lvl1pPr marL="0" indent="0" algn="ctr">
              <a:buNone/>
              <a:defRPr lang="en-US" sz="800" b="1" kern="1200" dirty="0">
                <a:solidFill>
                  <a:schemeClr val="bg1">
                    <a:lumMod val="65000"/>
                  </a:schemeClr>
                </a:solidFill>
                <a:latin typeface="+mn-lt"/>
                <a:ea typeface="+mn-ea"/>
                <a:cs typeface="+mn-cs"/>
              </a:defRPr>
            </a:lvl1pPr>
          </a:lstStyle>
          <a:p>
            <a:r>
              <a:rPr lang="en-US"/>
              <a:t>Click icon - insert Square Headshot from M:\03-Proposal Materials\Headshots\Square Headshots 300dpi_InDesign-Word PRINT</a:t>
            </a:r>
          </a:p>
        </p:txBody>
      </p:sp>
      <p:sp>
        <p:nvSpPr>
          <p:cNvPr id="29" name="Picture Placeholder 9">
            <a:extLst>
              <a:ext uri="{FF2B5EF4-FFF2-40B4-BE49-F238E27FC236}">
                <a16:creationId xmlns:a16="http://schemas.microsoft.com/office/drawing/2014/main" id="{E74B0713-B5EF-4A97-8B9A-5550208E178A}"/>
              </a:ext>
            </a:extLst>
          </p:cNvPr>
          <p:cNvSpPr>
            <a:spLocks noGrp="1" noChangeAspect="1"/>
          </p:cNvSpPr>
          <p:nvPr>
            <p:ph type="pic" sz="quarter" idx="139" hasCustomPrompt="1"/>
          </p:nvPr>
        </p:nvSpPr>
        <p:spPr>
          <a:xfrm>
            <a:off x="5113020" y="4087306"/>
            <a:ext cx="1028700" cy="1371600"/>
          </a:xfrm>
          <a:prstGeom prst="ellipse">
            <a:avLst/>
          </a:prstGeom>
          <a:noFill/>
          <a:ln w="38100">
            <a:solidFill>
              <a:schemeClr val="accent1"/>
            </a:solidFill>
          </a:ln>
        </p:spPr>
        <p:txBody>
          <a:bodyPr anchor="ctr" anchorCtr="0"/>
          <a:lstStyle>
            <a:lvl1pPr marL="0" indent="0" algn="ctr">
              <a:buNone/>
              <a:defRPr lang="en-US" sz="800" b="1" kern="1200" dirty="0">
                <a:solidFill>
                  <a:schemeClr val="bg1">
                    <a:lumMod val="65000"/>
                  </a:schemeClr>
                </a:solidFill>
                <a:latin typeface="+mn-lt"/>
                <a:ea typeface="+mn-ea"/>
                <a:cs typeface="+mn-cs"/>
              </a:defRPr>
            </a:lvl1pPr>
          </a:lstStyle>
          <a:p>
            <a:r>
              <a:rPr lang="en-US"/>
              <a:t>Click icon - insert Square Headshot from M:\03-Proposal Materials\Headshots\Square Headshots 300dpi_InDesign-Word PRINT</a:t>
            </a:r>
          </a:p>
        </p:txBody>
      </p:sp>
      <p:sp>
        <p:nvSpPr>
          <p:cNvPr id="30" name="Picture Placeholder 9">
            <a:extLst>
              <a:ext uri="{FF2B5EF4-FFF2-40B4-BE49-F238E27FC236}">
                <a16:creationId xmlns:a16="http://schemas.microsoft.com/office/drawing/2014/main" id="{2B67FD3D-C9B5-4DBF-ACF6-B47200462975}"/>
              </a:ext>
            </a:extLst>
          </p:cNvPr>
          <p:cNvSpPr>
            <a:spLocks noGrp="1" noChangeAspect="1"/>
          </p:cNvSpPr>
          <p:nvPr>
            <p:ph type="pic" sz="quarter" idx="140" hasCustomPrompt="1"/>
          </p:nvPr>
        </p:nvSpPr>
        <p:spPr>
          <a:xfrm>
            <a:off x="7223760" y="4087306"/>
            <a:ext cx="1028700" cy="1371600"/>
          </a:xfrm>
          <a:prstGeom prst="ellipse">
            <a:avLst/>
          </a:prstGeom>
          <a:noFill/>
          <a:ln w="38100">
            <a:solidFill>
              <a:schemeClr val="accent1"/>
            </a:solidFill>
          </a:ln>
        </p:spPr>
        <p:txBody>
          <a:bodyPr anchor="ctr" anchorCtr="0"/>
          <a:lstStyle>
            <a:lvl1pPr marL="0" indent="0" algn="ctr">
              <a:buNone/>
              <a:defRPr lang="en-US" sz="800" b="1" kern="1200" dirty="0">
                <a:solidFill>
                  <a:schemeClr val="bg1">
                    <a:lumMod val="65000"/>
                  </a:schemeClr>
                </a:solidFill>
                <a:latin typeface="+mn-lt"/>
                <a:ea typeface="+mn-ea"/>
                <a:cs typeface="+mn-cs"/>
              </a:defRPr>
            </a:lvl1pPr>
          </a:lstStyle>
          <a:p>
            <a:r>
              <a:rPr lang="en-US"/>
              <a:t>Click icon - insert Square Headshot from M:\03-Proposal Materials\Headshots\Square Headshots 300dpi_InDesign-Word PRINT</a:t>
            </a:r>
          </a:p>
        </p:txBody>
      </p:sp>
      <p:sp>
        <p:nvSpPr>
          <p:cNvPr id="31" name="Picture Placeholder 9">
            <a:extLst>
              <a:ext uri="{FF2B5EF4-FFF2-40B4-BE49-F238E27FC236}">
                <a16:creationId xmlns:a16="http://schemas.microsoft.com/office/drawing/2014/main" id="{7D4BB5DA-9E4F-4280-A417-D046523AB2E3}"/>
              </a:ext>
            </a:extLst>
          </p:cNvPr>
          <p:cNvSpPr>
            <a:spLocks noGrp="1" noChangeAspect="1"/>
          </p:cNvSpPr>
          <p:nvPr>
            <p:ph type="pic" sz="quarter" idx="26" hasCustomPrompt="1"/>
          </p:nvPr>
        </p:nvSpPr>
        <p:spPr>
          <a:xfrm>
            <a:off x="891540" y="1604257"/>
            <a:ext cx="1028700" cy="1371600"/>
          </a:xfrm>
          <a:prstGeom prst="ellipse">
            <a:avLst/>
          </a:prstGeom>
          <a:noFill/>
          <a:ln w="38100">
            <a:solidFill>
              <a:schemeClr val="accent1"/>
            </a:solidFill>
          </a:ln>
        </p:spPr>
        <p:txBody>
          <a:bodyPr anchor="ctr" anchorCtr="0"/>
          <a:lstStyle>
            <a:lvl1pPr marL="0" indent="0" algn="ctr">
              <a:buNone/>
              <a:defRPr lang="en-US" sz="800" b="1" kern="1200" dirty="0">
                <a:solidFill>
                  <a:schemeClr val="bg1">
                    <a:lumMod val="65000"/>
                  </a:schemeClr>
                </a:solidFill>
                <a:latin typeface="+mn-lt"/>
                <a:ea typeface="+mn-ea"/>
                <a:cs typeface="+mn-cs"/>
              </a:defRPr>
            </a:lvl1pPr>
          </a:lstStyle>
          <a:p>
            <a:r>
              <a:rPr lang="en-US"/>
              <a:t>Click icon - insert Square Headshot from M:\03-Proposal Materials\Headshots\Square Headshots 300dpi_InDesign-Word PRINT</a:t>
            </a:r>
          </a:p>
        </p:txBody>
      </p:sp>
      <p:sp>
        <p:nvSpPr>
          <p:cNvPr id="32" name="Picture Placeholder 9">
            <a:extLst>
              <a:ext uri="{FF2B5EF4-FFF2-40B4-BE49-F238E27FC236}">
                <a16:creationId xmlns:a16="http://schemas.microsoft.com/office/drawing/2014/main" id="{6B44D4E1-EEDA-4F4A-A18F-962910EB9B83}"/>
              </a:ext>
            </a:extLst>
          </p:cNvPr>
          <p:cNvSpPr>
            <a:spLocks noGrp="1" noChangeAspect="1"/>
          </p:cNvSpPr>
          <p:nvPr>
            <p:ph type="pic" sz="quarter" idx="141" hasCustomPrompt="1"/>
          </p:nvPr>
        </p:nvSpPr>
        <p:spPr>
          <a:xfrm>
            <a:off x="3002280" y="1604257"/>
            <a:ext cx="1028700" cy="1371600"/>
          </a:xfrm>
          <a:prstGeom prst="ellipse">
            <a:avLst/>
          </a:prstGeom>
          <a:noFill/>
          <a:ln w="38100">
            <a:solidFill>
              <a:schemeClr val="accent1"/>
            </a:solidFill>
          </a:ln>
        </p:spPr>
        <p:txBody>
          <a:bodyPr anchor="ctr" anchorCtr="0"/>
          <a:lstStyle>
            <a:lvl1pPr marL="0" indent="0" algn="ctr">
              <a:buNone/>
              <a:defRPr lang="en-US" sz="800" b="1" kern="1200" dirty="0">
                <a:solidFill>
                  <a:schemeClr val="bg1">
                    <a:lumMod val="65000"/>
                  </a:schemeClr>
                </a:solidFill>
                <a:latin typeface="+mn-lt"/>
                <a:ea typeface="+mn-ea"/>
                <a:cs typeface="+mn-cs"/>
              </a:defRPr>
            </a:lvl1pPr>
          </a:lstStyle>
          <a:p>
            <a:r>
              <a:rPr lang="en-US"/>
              <a:t>Click icon - insert Square Headshot from M:\03-Proposal Materials\Headshots\Square Headshots 300dpi_InDesign-Word PRINT</a:t>
            </a:r>
          </a:p>
        </p:txBody>
      </p:sp>
      <p:sp>
        <p:nvSpPr>
          <p:cNvPr id="33" name="Picture Placeholder 9">
            <a:extLst>
              <a:ext uri="{FF2B5EF4-FFF2-40B4-BE49-F238E27FC236}">
                <a16:creationId xmlns:a16="http://schemas.microsoft.com/office/drawing/2014/main" id="{4E0630F6-C7DF-498A-A96A-0CE014E440AC}"/>
              </a:ext>
            </a:extLst>
          </p:cNvPr>
          <p:cNvSpPr>
            <a:spLocks noGrp="1" noChangeAspect="1"/>
          </p:cNvSpPr>
          <p:nvPr>
            <p:ph type="pic" sz="quarter" idx="119" hasCustomPrompt="1"/>
          </p:nvPr>
        </p:nvSpPr>
        <p:spPr>
          <a:xfrm>
            <a:off x="5113020" y="1604257"/>
            <a:ext cx="1028700" cy="1371600"/>
          </a:xfrm>
          <a:prstGeom prst="ellipse">
            <a:avLst/>
          </a:prstGeom>
          <a:noFill/>
          <a:ln w="38100">
            <a:solidFill>
              <a:schemeClr val="accent1"/>
            </a:solidFill>
          </a:ln>
        </p:spPr>
        <p:txBody>
          <a:bodyPr anchor="ctr" anchorCtr="0"/>
          <a:lstStyle>
            <a:lvl1pPr marL="0" indent="0" algn="ctr">
              <a:buNone/>
              <a:defRPr lang="en-US" sz="800" b="1" kern="1200" dirty="0">
                <a:solidFill>
                  <a:schemeClr val="bg1">
                    <a:lumMod val="65000"/>
                  </a:schemeClr>
                </a:solidFill>
                <a:latin typeface="+mn-lt"/>
                <a:ea typeface="+mn-ea"/>
                <a:cs typeface="+mn-cs"/>
              </a:defRPr>
            </a:lvl1pPr>
          </a:lstStyle>
          <a:p>
            <a:r>
              <a:rPr lang="en-US"/>
              <a:t>Click icon - insert Square Headshot from M:\03-Proposal Materials\Headshots\Square Headshots 300dpi_InDesign-Word PRINT</a:t>
            </a:r>
          </a:p>
        </p:txBody>
      </p:sp>
      <p:sp>
        <p:nvSpPr>
          <p:cNvPr id="34" name="Picture Placeholder 9">
            <a:extLst>
              <a:ext uri="{FF2B5EF4-FFF2-40B4-BE49-F238E27FC236}">
                <a16:creationId xmlns:a16="http://schemas.microsoft.com/office/drawing/2014/main" id="{89C55D97-0E97-438B-955B-DA2816F978DA}"/>
              </a:ext>
            </a:extLst>
          </p:cNvPr>
          <p:cNvSpPr>
            <a:spLocks noGrp="1" noChangeAspect="1"/>
          </p:cNvSpPr>
          <p:nvPr>
            <p:ph type="pic" sz="quarter" idx="120" hasCustomPrompt="1"/>
          </p:nvPr>
        </p:nvSpPr>
        <p:spPr>
          <a:xfrm>
            <a:off x="7223760" y="1604257"/>
            <a:ext cx="1028700" cy="1371600"/>
          </a:xfrm>
          <a:prstGeom prst="ellipse">
            <a:avLst/>
          </a:prstGeom>
          <a:noFill/>
          <a:ln w="38100">
            <a:solidFill>
              <a:schemeClr val="accent1"/>
            </a:solidFill>
          </a:ln>
        </p:spPr>
        <p:txBody>
          <a:bodyPr anchor="ctr" anchorCtr="0"/>
          <a:lstStyle>
            <a:lvl1pPr marL="0" indent="0" algn="ctr">
              <a:buNone/>
              <a:defRPr lang="en-US" sz="800" b="1" kern="1200" dirty="0">
                <a:solidFill>
                  <a:schemeClr val="bg1">
                    <a:lumMod val="65000"/>
                  </a:schemeClr>
                </a:solidFill>
                <a:latin typeface="+mn-lt"/>
                <a:ea typeface="+mn-ea"/>
                <a:cs typeface="+mn-cs"/>
              </a:defRPr>
            </a:lvl1pPr>
          </a:lstStyle>
          <a:p>
            <a:r>
              <a:rPr lang="en-US"/>
              <a:t>Click icon - insert Square Headshot from M:\03-Proposal Materials\Headshots\Square Headshots 300dpi_InDesign-Word PRINT</a:t>
            </a:r>
          </a:p>
        </p:txBody>
      </p:sp>
    </p:spTree>
    <p:extLst>
      <p:ext uri="{BB962C8B-B14F-4D97-AF65-F5344CB8AC3E}">
        <p14:creationId xmlns:p14="http://schemas.microsoft.com/office/powerpoint/2010/main" val="4199046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_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p:txBody>
          <a:bodyPr/>
          <a:lstStyle>
            <a:lvl1pPr>
              <a:defRPr/>
            </a:lvl1pPr>
          </a:lstStyle>
          <a:p>
            <a:r>
              <a:rPr lang="en-US"/>
              <a:t>Slide Title</a:t>
            </a:r>
          </a:p>
        </p:txBody>
      </p:sp>
      <p:sp>
        <p:nvSpPr>
          <p:cNvPr id="3" name="Footer Placeholder 3">
            <a:extLst>
              <a:ext uri="{FF2B5EF4-FFF2-40B4-BE49-F238E27FC236}">
                <a16:creationId xmlns:a16="http://schemas.microsoft.com/office/drawing/2014/main" id="{C172643C-0C47-40D5-947B-DAED4C103080}"/>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5" name="Slide Number Placeholder 4">
            <a:extLst>
              <a:ext uri="{FF2B5EF4-FFF2-40B4-BE49-F238E27FC236}">
                <a16:creationId xmlns:a16="http://schemas.microsoft.com/office/drawing/2014/main" id="{B4011391-C7CA-4CD4-AFA1-FE94CB3492DE}"/>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7" name="Text Placeholder 6">
            <a:extLst>
              <a:ext uri="{FF2B5EF4-FFF2-40B4-BE49-F238E27FC236}">
                <a16:creationId xmlns:a16="http://schemas.microsoft.com/office/drawing/2014/main" id="{42585ECF-F156-4127-8305-8EE402C4743B}"/>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129302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_Tex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42900" y="1385538"/>
            <a:ext cx="8455914" cy="4878101"/>
          </a:xfrm>
        </p:spPr>
        <p:txBody>
          <a:bodyPr/>
          <a:lstStyle>
            <a:lvl1pPr>
              <a:defRPr/>
            </a:lvl1pPr>
          </a:lstStyle>
          <a:p>
            <a:pPr lvl="0"/>
            <a:r>
              <a:rPr lang="en-US"/>
              <a:t>Bullet 1</a:t>
            </a:r>
          </a:p>
          <a:p>
            <a:pPr lvl="0"/>
            <a:r>
              <a:rPr lang="en-US"/>
              <a:t>Bullet 2</a:t>
            </a:r>
          </a:p>
          <a:p>
            <a:pPr lvl="0"/>
            <a:r>
              <a:rPr lang="en-US"/>
              <a:t>Bullet 3</a:t>
            </a:r>
          </a:p>
        </p:txBody>
      </p:sp>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p:txBody>
          <a:bodyPr/>
          <a:lstStyle>
            <a:lvl1pPr>
              <a:defRPr/>
            </a:lvl1pPr>
          </a:lstStyle>
          <a:p>
            <a:r>
              <a:rPr lang="en-US"/>
              <a:t>Slide Title</a:t>
            </a:r>
          </a:p>
        </p:txBody>
      </p:sp>
      <p:sp>
        <p:nvSpPr>
          <p:cNvPr id="5" name="Footer Placeholder 3">
            <a:extLst>
              <a:ext uri="{FF2B5EF4-FFF2-40B4-BE49-F238E27FC236}">
                <a16:creationId xmlns:a16="http://schemas.microsoft.com/office/drawing/2014/main" id="{9F8BD1D3-6336-4E14-86E7-3442F8A6D345}"/>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87B21655-36B9-4DA6-97EE-D3ACC2AB0611}"/>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6">
            <a:extLst>
              <a:ext uri="{FF2B5EF4-FFF2-40B4-BE49-F238E27FC236}">
                <a16:creationId xmlns:a16="http://schemas.microsoft.com/office/drawing/2014/main" id="{15B37236-E686-49C6-A9AF-23943C15CBB4}"/>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2990199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_Text_2_Lines">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42900" y="1927230"/>
            <a:ext cx="8455914" cy="4336415"/>
          </a:xfrm>
        </p:spPr>
        <p:txBody>
          <a:bodyPr/>
          <a:lstStyle>
            <a:lvl1pPr>
              <a:defRPr/>
            </a:lvl1pPr>
          </a:lstStyle>
          <a:p>
            <a:pPr lvl="0"/>
            <a:r>
              <a:rPr lang="en-US"/>
              <a:t>Bullet 1</a:t>
            </a:r>
          </a:p>
          <a:p>
            <a:pPr lvl="0"/>
            <a:r>
              <a:rPr lang="en-US"/>
              <a:t>Bullet 2</a:t>
            </a:r>
          </a:p>
          <a:p>
            <a:pPr lvl="0"/>
            <a:r>
              <a:rPr lang="en-US"/>
              <a:t>Bullet 3</a:t>
            </a:r>
          </a:p>
        </p:txBody>
      </p:sp>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a:xfrm>
            <a:off x="342900" y="594364"/>
            <a:ext cx="8455914" cy="781752"/>
          </a:xfrm>
        </p:spPr>
        <p:txBody>
          <a:bodyPr/>
          <a:lstStyle>
            <a:lvl1pPr>
              <a:defRPr/>
            </a:lvl1pPr>
          </a:lstStyle>
          <a:p>
            <a:r>
              <a:rPr lang="en-US"/>
              <a:t>Slide Title (2 Lines)</a:t>
            </a:r>
          </a:p>
        </p:txBody>
      </p:sp>
      <p:sp>
        <p:nvSpPr>
          <p:cNvPr id="5" name="Footer Placeholder 3">
            <a:extLst>
              <a:ext uri="{FF2B5EF4-FFF2-40B4-BE49-F238E27FC236}">
                <a16:creationId xmlns:a16="http://schemas.microsoft.com/office/drawing/2014/main" id="{00E1710C-42E3-482D-BD54-F3E6A8345560}"/>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BE775985-60AE-4F4F-A33F-871731C833A7}"/>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7" name="Text Placeholder 6">
            <a:extLst>
              <a:ext uri="{FF2B5EF4-FFF2-40B4-BE49-F238E27FC236}">
                <a16:creationId xmlns:a16="http://schemas.microsoft.com/office/drawing/2014/main" id="{D9D870CF-2B54-4784-AA9C-6A56D7DEE3A8}"/>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1955336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_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42900" y="1385538"/>
            <a:ext cx="8455914" cy="4663441"/>
          </a:xfrm>
        </p:spPr>
        <p:txBody>
          <a:bodyPr/>
          <a:lstStyle>
            <a:lvl1pPr>
              <a:buNone/>
              <a:defRPr/>
            </a:lvl1pPr>
          </a:lstStyle>
          <a:p>
            <a:pPr lvl="0"/>
            <a:r>
              <a:rPr lang="en-US"/>
              <a:t>Insert image</a:t>
            </a:r>
          </a:p>
        </p:txBody>
      </p:sp>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p:txBody>
          <a:bodyPr/>
          <a:lstStyle>
            <a:lvl1pPr>
              <a:defRPr/>
            </a:lvl1pPr>
          </a:lstStyle>
          <a:p>
            <a:r>
              <a:rPr lang="en-US"/>
              <a:t>Slide Title</a:t>
            </a:r>
          </a:p>
        </p:txBody>
      </p:sp>
      <p:sp>
        <p:nvSpPr>
          <p:cNvPr id="6" name="Text Placeholder 2">
            <a:extLst>
              <a:ext uri="{FF2B5EF4-FFF2-40B4-BE49-F238E27FC236}">
                <a16:creationId xmlns:a16="http://schemas.microsoft.com/office/drawing/2014/main" id="{7BBD9395-38B3-4A6A-A4FE-171E429626E6}"/>
              </a:ext>
            </a:extLst>
          </p:cNvPr>
          <p:cNvSpPr>
            <a:spLocks noGrp="1"/>
          </p:cNvSpPr>
          <p:nvPr>
            <p:ph type="body" sz="quarter" idx="18" hasCustomPrompt="1"/>
          </p:nvPr>
        </p:nvSpPr>
        <p:spPr>
          <a:xfrm>
            <a:off x="6562243" y="5593474"/>
            <a:ext cx="2236574" cy="477054"/>
          </a:xfrm>
          <a:solidFill>
            <a:schemeClr val="bg1">
              <a:alpha val="67000"/>
            </a:schemeClr>
          </a:solidFill>
        </p:spPr>
        <p:txBody>
          <a:bodyPr wrap="none" lIns="228600" rIns="228600" anchor="ctr" anchorCtr="0">
            <a:spAutoFit/>
          </a:bodyPr>
          <a:lstStyle>
            <a:lvl1pPr marL="0" indent="0" algn="r">
              <a:buNone/>
              <a:defRPr sz="1400">
                <a:solidFill>
                  <a:schemeClr val="tx2"/>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Insert caption and source</a:t>
            </a:r>
          </a:p>
        </p:txBody>
      </p:sp>
      <p:sp>
        <p:nvSpPr>
          <p:cNvPr id="5" name="Footer Placeholder 3">
            <a:extLst>
              <a:ext uri="{FF2B5EF4-FFF2-40B4-BE49-F238E27FC236}">
                <a16:creationId xmlns:a16="http://schemas.microsoft.com/office/drawing/2014/main" id="{07837360-7468-4A7A-94D7-61580C08369F}"/>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7" name="Slide Number Placeholder 4">
            <a:extLst>
              <a:ext uri="{FF2B5EF4-FFF2-40B4-BE49-F238E27FC236}">
                <a16:creationId xmlns:a16="http://schemas.microsoft.com/office/drawing/2014/main" id="{61CC8A94-C4A0-45E9-BC66-B18EA0234C0B}"/>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6">
            <a:extLst>
              <a:ext uri="{FF2B5EF4-FFF2-40B4-BE49-F238E27FC236}">
                <a16:creationId xmlns:a16="http://schemas.microsoft.com/office/drawing/2014/main" id="{71DC9591-90C6-445D-A598-BF6F6285EC51}"/>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386037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 y="0"/>
            <a:ext cx="9143999" cy="6858000"/>
          </a:xfrm>
        </p:spPr>
        <p:txBody>
          <a:bodyPr anchor="b" anchorCtr="1"/>
          <a:lstStyle>
            <a:lvl1pPr marL="0" indent="0">
              <a:buNone/>
              <a:defRPr/>
            </a:lvl1pPr>
          </a:lstStyle>
          <a:p>
            <a:r>
              <a:rPr lang="en-US"/>
              <a:t>Click icon to add picture</a:t>
            </a:r>
          </a:p>
        </p:txBody>
      </p:sp>
      <p:sp>
        <p:nvSpPr>
          <p:cNvPr id="9" name="Text Placeholder 6">
            <a:extLst>
              <a:ext uri="{FF2B5EF4-FFF2-40B4-BE49-F238E27FC236}">
                <a16:creationId xmlns:a16="http://schemas.microsoft.com/office/drawing/2014/main" id="{990A539A-EE51-4D13-8CB0-3AC06BA27870}"/>
              </a:ext>
            </a:extLst>
          </p:cNvPr>
          <p:cNvSpPr>
            <a:spLocks noGrp="1"/>
          </p:cNvSpPr>
          <p:nvPr>
            <p:ph type="body" sz="quarter" idx="16" hasCustomPrompt="1"/>
          </p:nvPr>
        </p:nvSpPr>
        <p:spPr>
          <a:xfrm>
            <a:off x="5486402" y="-1"/>
            <a:ext cx="3086101" cy="6857999"/>
          </a:xfrm>
          <a:gradFill>
            <a:gsLst>
              <a:gs pos="0">
                <a:schemeClr val="accent1">
                  <a:alpha val="90000"/>
                </a:schemeClr>
              </a:gs>
              <a:gs pos="75000">
                <a:schemeClr val="accent1">
                  <a:lumMod val="80000"/>
                  <a:alpha val="90000"/>
                </a:schemeClr>
              </a:gs>
            </a:gsLst>
            <a:lin ang="8100000" scaled="0"/>
          </a:gradFill>
        </p:spPr>
        <p:txBody>
          <a:bodyPr/>
          <a:lstStyle>
            <a:lvl1pPr>
              <a:buNone/>
              <a:defRPr>
                <a:noFill/>
              </a:defRPr>
            </a:lvl1pPr>
          </a:lstStyle>
          <a:p>
            <a:pPr lvl="0"/>
            <a:r>
              <a:rPr lang="en-US"/>
              <a:t>Leave this box blank</a:t>
            </a:r>
          </a:p>
        </p:txBody>
      </p:sp>
      <p:sp>
        <p:nvSpPr>
          <p:cNvPr id="8" name="Text Placeholder 7"/>
          <p:cNvSpPr>
            <a:spLocks noGrp="1"/>
          </p:cNvSpPr>
          <p:nvPr>
            <p:ph type="body" sz="quarter" idx="11" hasCustomPrompt="1"/>
          </p:nvPr>
        </p:nvSpPr>
        <p:spPr>
          <a:xfrm>
            <a:off x="5657850" y="457200"/>
            <a:ext cx="2743200" cy="3010677"/>
          </a:xfrm>
        </p:spPr>
        <p:txBody>
          <a:bodyPr anchor="b" anchorCtr="0">
            <a:noAutofit/>
          </a:bodyPr>
          <a:lstStyle>
            <a:lvl1pPr marL="0" indent="0">
              <a:lnSpc>
                <a:spcPct val="80000"/>
              </a:lnSpc>
              <a:buNone/>
              <a:defRPr sz="4400" b="1" cap="none" baseline="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Presentation Title</a:t>
            </a:r>
          </a:p>
        </p:txBody>
      </p:sp>
      <p:sp>
        <p:nvSpPr>
          <p:cNvPr id="10" name="Text Placeholder 9"/>
          <p:cNvSpPr>
            <a:spLocks noGrp="1"/>
          </p:cNvSpPr>
          <p:nvPr>
            <p:ph type="body" sz="quarter" idx="12" hasCustomPrompt="1"/>
          </p:nvPr>
        </p:nvSpPr>
        <p:spPr>
          <a:xfrm>
            <a:off x="5657850" y="3384869"/>
            <a:ext cx="2743200" cy="917174"/>
          </a:xfrm>
        </p:spPr>
        <p:txBody>
          <a:bodyPr wrap="square">
            <a:spAutoFit/>
          </a:bodyPr>
          <a:lstStyle>
            <a:lvl1pPr marL="0" indent="0">
              <a:buNone/>
              <a:defRPr sz="2000" b="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Subtitle or Client or Project</a:t>
            </a:r>
          </a:p>
        </p:txBody>
      </p:sp>
      <p:sp>
        <p:nvSpPr>
          <p:cNvPr id="12" name="Text Placeholder 2">
            <a:extLst>
              <a:ext uri="{FF2B5EF4-FFF2-40B4-BE49-F238E27FC236}">
                <a16:creationId xmlns:a16="http://schemas.microsoft.com/office/drawing/2014/main" id="{F4FF8A91-2C8A-476A-BC59-A6924DC91899}"/>
              </a:ext>
            </a:extLst>
          </p:cNvPr>
          <p:cNvSpPr>
            <a:spLocks noGrp="1"/>
          </p:cNvSpPr>
          <p:nvPr>
            <p:ph type="body" sz="quarter" idx="14" hasCustomPrompt="1"/>
          </p:nvPr>
        </p:nvSpPr>
        <p:spPr>
          <a:xfrm>
            <a:off x="5657851" y="4572003"/>
            <a:ext cx="2743200" cy="781752"/>
          </a:xfrm>
        </p:spPr>
        <p:txBody>
          <a:bodyPr wrap="square">
            <a:spAutoFit/>
          </a:bodyPr>
          <a:lstStyle>
            <a:lvl1pPr marL="1588" indent="-1588">
              <a:buNone/>
              <a:defRPr sz="1600">
                <a:solidFill>
                  <a:schemeClr val="bg1"/>
                </a:solidFill>
              </a:defRPr>
            </a:lvl1pPr>
          </a:lstStyle>
          <a:p>
            <a:pPr lvl="0"/>
            <a:r>
              <a:rPr lang="en-US"/>
              <a:t>Presenter(s)</a:t>
            </a:r>
            <a:br>
              <a:rPr lang="en-US"/>
            </a:br>
            <a:r>
              <a:rPr lang="en-US"/>
              <a:t>Month 20XX</a:t>
            </a:r>
          </a:p>
        </p:txBody>
      </p:sp>
    </p:spTree>
    <p:extLst>
      <p:ext uri="{BB962C8B-B14F-4D97-AF65-F5344CB8AC3E}">
        <p14:creationId xmlns:p14="http://schemas.microsoft.com/office/powerpoint/2010/main" val="66184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_Image_Subtitl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918C2B5-1AC8-4FB4-B807-212CD4DA83BC}"/>
              </a:ext>
            </a:extLst>
          </p:cNvPr>
          <p:cNvSpPr>
            <a:spLocks noGrp="1"/>
          </p:cNvSpPr>
          <p:nvPr>
            <p:ph idx="1" hasCustomPrompt="1"/>
          </p:nvPr>
        </p:nvSpPr>
        <p:spPr>
          <a:xfrm>
            <a:off x="342900" y="1705788"/>
            <a:ext cx="8455914" cy="4343195"/>
          </a:xfrm>
        </p:spPr>
        <p:txBody>
          <a:bodyPr/>
          <a:lstStyle>
            <a:lvl1pPr>
              <a:buNone/>
              <a:defRPr/>
            </a:lvl1pPr>
          </a:lstStyle>
          <a:p>
            <a:pPr lvl="0"/>
            <a:r>
              <a:rPr lang="en-US"/>
              <a:t>Insert image</a:t>
            </a:r>
          </a:p>
        </p:txBody>
      </p:sp>
      <p:sp>
        <p:nvSpPr>
          <p:cNvPr id="12" name="Text Placeholder 7">
            <a:extLst>
              <a:ext uri="{FF2B5EF4-FFF2-40B4-BE49-F238E27FC236}">
                <a16:creationId xmlns:a16="http://schemas.microsoft.com/office/drawing/2014/main" id="{5253598B-A5F4-430C-856D-7098B0F3348B}"/>
              </a:ext>
            </a:extLst>
          </p:cNvPr>
          <p:cNvSpPr>
            <a:spLocks noGrp="1"/>
          </p:cNvSpPr>
          <p:nvPr>
            <p:ph type="body" sz="quarter" idx="13" hasCustomPrompt="1"/>
          </p:nvPr>
        </p:nvSpPr>
        <p:spPr>
          <a:xfrm>
            <a:off x="342900" y="1188723"/>
            <a:ext cx="8455914" cy="578620"/>
          </a:xfrm>
        </p:spPr>
        <p:txBody>
          <a:bodyPr wrap="square">
            <a:spAutoFit/>
          </a:bodyPr>
          <a:lstStyle>
            <a:lvl1pPr marL="0" indent="0">
              <a:buFontTx/>
              <a:buNone/>
              <a:defRPr sz="2000" b="1" cap="all" baseline="0">
                <a:solidFill>
                  <a:sysClr val="windowText" lastClr="000000"/>
                </a:solidFill>
              </a:defRPr>
            </a:lvl1pPr>
          </a:lstStyle>
          <a:p>
            <a:pPr lvl="0"/>
            <a:r>
              <a:rPr lang="en-US"/>
              <a:t>Subtitle</a:t>
            </a:r>
          </a:p>
        </p:txBody>
      </p:sp>
      <p:sp>
        <p:nvSpPr>
          <p:cNvPr id="13" name="Text Placeholder 2">
            <a:extLst>
              <a:ext uri="{FF2B5EF4-FFF2-40B4-BE49-F238E27FC236}">
                <a16:creationId xmlns:a16="http://schemas.microsoft.com/office/drawing/2014/main" id="{07EC2E7B-03B6-431D-ADBD-BFF24C89325B}"/>
              </a:ext>
            </a:extLst>
          </p:cNvPr>
          <p:cNvSpPr>
            <a:spLocks noGrp="1"/>
          </p:cNvSpPr>
          <p:nvPr>
            <p:ph type="body" sz="quarter" idx="18" hasCustomPrompt="1"/>
          </p:nvPr>
        </p:nvSpPr>
        <p:spPr>
          <a:xfrm>
            <a:off x="6562243" y="5593474"/>
            <a:ext cx="2236574" cy="477054"/>
          </a:xfrm>
          <a:solidFill>
            <a:schemeClr val="bg1">
              <a:alpha val="67000"/>
            </a:schemeClr>
          </a:solidFill>
        </p:spPr>
        <p:txBody>
          <a:bodyPr wrap="none" lIns="228600" rIns="228600" anchor="ctr" anchorCtr="0">
            <a:spAutoFit/>
          </a:bodyPr>
          <a:lstStyle>
            <a:lvl1pPr marL="0" indent="0" algn="r">
              <a:buNone/>
              <a:defRPr sz="1400">
                <a:solidFill>
                  <a:schemeClr val="tx2"/>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Insert caption and source</a:t>
            </a:r>
          </a:p>
        </p:txBody>
      </p:sp>
      <p:sp>
        <p:nvSpPr>
          <p:cNvPr id="4" name="Title 3">
            <a:extLst>
              <a:ext uri="{FF2B5EF4-FFF2-40B4-BE49-F238E27FC236}">
                <a16:creationId xmlns:a16="http://schemas.microsoft.com/office/drawing/2014/main" id="{66279AE5-5BD7-485D-8D57-0872A7BB5B8F}"/>
              </a:ext>
            </a:extLst>
          </p:cNvPr>
          <p:cNvSpPr>
            <a:spLocks noGrp="1"/>
          </p:cNvSpPr>
          <p:nvPr>
            <p:ph type="title" hasCustomPrompt="1"/>
          </p:nvPr>
        </p:nvSpPr>
        <p:spPr/>
        <p:txBody>
          <a:bodyPr/>
          <a:lstStyle>
            <a:lvl1pPr>
              <a:defRPr/>
            </a:lvl1pPr>
          </a:lstStyle>
          <a:p>
            <a:r>
              <a:rPr lang="en-US"/>
              <a:t>Slide Title</a:t>
            </a:r>
          </a:p>
        </p:txBody>
      </p:sp>
      <p:sp>
        <p:nvSpPr>
          <p:cNvPr id="6" name="Footer Placeholder 3">
            <a:extLst>
              <a:ext uri="{FF2B5EF4-FFF2-40B4-BE49-F238E27FC236}">
                <a16:creationId xmlns:a16="http://schemas.microsoft.com/office/drawing/2014/main" id="{4AACD57A-9D75-471E-AAA9-BC8D168560FF}"/>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7" name="Slide Number Placeholder 4">
            <a:extLst>
              <a:ext uri="{FF2B5EF4-FFF2-40B4-BE49-F238E27FC236}">
                <a16:creationId xmlns:a16="http://schemas.microsoft.com/office/drawing/2014/main" id="{6F9F4267-4874-40FE-8277-3786BFE4BF20}"/>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6">
            <a:extLst>
              <a:ext uri="{FF2B5EF4-FFF2-40B4-BE49-F238E27FC236}">
                <a16:creationId xmlns:a16="http://schemas.microsoft.com/office/drawing/2014/main" id="{C1B2E0F5-69FD-4B59-AB38-BAB8FF6C66B0}"/>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1926686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_Righ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3995303" y="0"/>
            <a:ext cx="514350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342900" y="594364"/>
            <a:ext cx="3175254" cy="781752"/>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438058" y="4800600"/>
            <a:ext cx="3080099" cy="1463040"/>
          </a:xfrm>
          <a:solidFill>
            <a:schemeClr val="bg2"/>
          </a:solidFill>
        </p:spPr>
        <p:txBody>
          <a:bodyPr/>
          <a:lstStyle>
            <a:lvl1pPr marL="0" indent="0">
              <a:buNone/>
              <a:defRPr b="1"/>
            </a:lvl1pPr>
          </a:lstStyle>
          <a:p>
            <a:pPr lvl="0"/>
            <a:r>
              <a:rPr lang="en-US"/>
              <a:t>Insert text describing the image to the right</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6">
            <a:extLst>
              <a:ext uri="{FF2B5EF4-FFF2-40B4-BE49-F238E27FC236}">
                <a16:creationId xmlns:a16="http://schemas.microsoft.com/office/drawing/2014/main" id="{3AE01395-53BC-4160-8AB1-750BE2CF8954}"/>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3028127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_Righ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5303520" y="0"/>
            <a:ext cx="384048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342900" y="594364"/>
            <a:ext cx="4574286" cy="781752"/>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342900" y="1385546"/>
            <a:ext cx="4574286" cy="4878101"/>
          </a:xfrm>
        </p:spPr>
        <p:txBody>
          <a:bodyPr/>
          <a:lstStyle>
            <a:lvl1pPr>
              <a:defRPr/>
            </a:lvl1pPr>
          </a:lstStyle>
          <a:p>
            <a:pPr lvl="0"/>
            <a:r>
              <a:rPr lang="en-US"/>
              <a:t>Bullet 1</a:t>
            </a:r>
          </a:p>
          <a:p>
            <a:pPr lvl="0"/>
            <a:r>
              <a:rPr lang="en-US"/>
              <a:t>Bullet 2</a:t>
            </a:r>
          </a:p>
          <a:p>
            <a:pPr lvl="0"/>
            <a:r>
              <a:rPr lang="en-US"/>
              <a:t>Bullet 3</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7" name="Text Placeholder 6">
            <a:extLst>
              <a:ext uri="{FF2B5EF4-FFF2-40B4-BE49-F238E27FC236}">
                <a16:creationId xmlns:a16="http://schemas.microsoft.com/office/drawing/2014/main" id="{DF9E93A9-ECCD-4AC9-9F89-995F347A3C50}"/>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860995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Right_2_Lines">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5303520" y="0"/>
            <a:ext cx="384048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342900" y="594364"/>
            <a:ext cx="4574286" cy="781752"/>
          </a:xfrm>
        </p:spPr>
        <p:txBody>
          <a:bodyPr/>
          <a:lstStyle>
            <a:lvl1pPr>
              <a:defRPr/>
            </a:lvl1pPr>
          </a:lstStyle>
          <a:p>
            <a:r>
              <a:rPr lang="en-US"/>
              <a:t>Slide Title (2 lines)</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342900" y="1929384"/>
            <a:ext cx="4574286" cy="4334256"/>
          </a:xfrm>
        </p:spPr>
        <p:txBody>
          <a:bodyPr/>
          <a:lstStyle>
            <a:lvl1pPr>
              <a:defRPr/>
            </a:lvl1pPr>
          </a:lstStyle>
          <a:p>
            <a:pPr lvl="0"/>
            <a:r>
              <a:rPr lang="en-US"/>
              <a:t>Bullet 1</a:t>
            </a:r>
          </a:p>
          <a:p>
            <a:pPr lvl="0"/>
            <a:r>
              <a:rPr lang="en-US"/>
              <a:t>Bullet 2</a:t>
            </a:r>
          </a:p>
          <a:p>
            <a:pPr lvl="0"/>
            <a:r>
              <a:rPr lang="en-US"/>
              <a:t>Bullet 3</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7" name="Text Placeholder 6">
            <a:extLst>
              <a:ext uri="{FF2B5EF4-FFF2-40B4-BE49-F238E27FC236}">
                <a16:creationId xmlns:a16="http://schemas.microsoft.com/office/drawing/2014/main" id="{8A3FB538-2838-455A-96CD-B39ABE6FB82E}"/>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4013869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Right_Subtitle">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5303520" y="0"/>
            <a:ext cx="384048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342900" y="594364"/>
            <a:ext cx="4574286" cy="781752"/>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342900" y="1705787"/>
            <a:ext cx="4574286" cy="4557855"/>
          </a:xfrm>
        </p:spPr>
        <p:txBody>
          <a:bodyPr/>
          <a:lstStyle>
            <a:lvl1pPr>
              <a:defRPr/>
            </a:lvl1pPr>
          </a:lstStyle>
          <a:p>
            <a:pPr lvl="0"/>
            <a:r>
              <a:rPr lang="en-US"/>
              <a:t>Bullet 1</a:t>
            </a:r>
          </a:p>
          <a:p>
            <a:pPr lvl="0"/>
            <a:r>
              <a:rPr lang="en-US"/>
              <a:t>Bullet 2</a:t>
            </a:r>
          </a:p>
          <a:p>
            <a:pPr lvl="0"/>
            <a:r>
              <a:rPr lang="en-US"/>
              <a:t>Bullet 3</a:t>
            </a:r>
          </a:p>
        </p:txBody>
      </p:sp>
      <p:sp>
        <p:nvSpPr>
          <p:cNvPr id="5" name="Text Placeholder 7">
            <a:extLst>
              <a:ext uri="{FF2B5EF4-FFF2-40B4-BE49-F238E27FC236}">
                <a16:creationId xmlns:a16="http://schemas.microsoft.com/office/drawing/2014/main" id="{F0192C49-9644-4582-9500-1461FFA1BCE9}"/>
              </a:ext>
            </a:extLst>
          </p:cNvPr>
          <p:cNvSpPr>
            <a:spLocks noGrp="1"/>
          </p:cNvSpPr>
          <p:nvPr>
            <p:ph type="body" sz="quarter" idx="13" hasCustomPrompt="1"/>
          </p:nvPr>
        </p:nvSpPr>
        <p:spPr>
          <a:xfrm>
            <a:off x="342900" y="1188723"/>
            <a:ext cx="4574286" cy="578620"/>
          </a:xfrm>
        </p:spPr>
        <p:txBody>
          <a:bodyPr wrap="square">
            <a:spAutoFit/>
          </a:bodyPr>
          <a:lstStyle>
            <a:lvl1pPr marL="0" indent="0">
              <a:buFontTx/>
              <a:buNone/>
              <a:defRPr sz="2000" b="1" cap="all" baseline="0">
                <a:solidFill>
                  <a:sysClr val="windowText" lastClr="000000"/>
                </a:solidFill>
              </a:defRPr>
            </a:lvl1pPr>
          </a:lstStyle>
          <a:p>
            <a:pPr lvl="0"/>
            <a:r>
              <a:rPr lang="en-US"/>
              <a:t>Subtitle</a:t>
            </a:r>
          </a:p>
        </p:txBody>
      </p:sp>
      <p:sp>
        <p:nvSpPr>
          <p:cNvPr id="6" name="Footer Placeholder 3">
            <a:extLst>
              <a:ext uri="{FF2B5EF4-FFF2-40B4-BE49-F238E27FC236}">
                <a16:creationId xmlns:a16="http://schemas.microsoft.com/office/drawing/2014/main" id="{7325315C-1BAC-4F91-84C1-11C527A55C7C}"/>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7" name="Slide Number Placeholder 4">
            <a:extLst>
              <a:ext uri="{FF2B5EF4-FFF2-40B4-BE49-F238E27FC236}">
                <a16:creationId xmlns:a16="http://schemas.microsoft.com/office/drawing/2014/main" id="{9D7A797D-63A9-420C-A8C9-348C3EF6A275}"/>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6">
            <a:extLst>
              <a:ext uri="{FF2B5EF4-FFF2-40B4-BE49-F238E27FC236}">
                <a16:creationId xmlns:a16="http://schemas.microsoft.com/office/drawing/2014/main" id="{65D69EB7-2EBD-417B-B687-135969C43565}"/>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4077756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Lef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1" y="0"/>
            <a:ext cx="384048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4224527" y="594364"/>
            <a:ext cx="4574286" cy="781752"/>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4224527" y="1385546"/>
            <a:ext cx="4574286" cy="4878101"/>
          </a:xfrm>
        </p:spPr>
        <p:txBody>
          <a:bodyPr/>
          <a:lstStyle>
            <a:lvl1pPr>
              <a:defRPr/>
            </a:lvl1pPr>
          </a:lstStyle>
          <a:p>
            <a:pPr lvl="0"/>
            <a:r>
              <a:rPr lang="en-US"/>
              <a:t>Bullet 1</a:t>
            </a:r>
          </a:p>
          <a:p>
            <a:pPr lvl="0"/>
            <a:r>
              <a:rPr lang="en-US"/>
              <a:t>Bullet 2</a:t>
            </a:r>
          </a:p>
          <a:p>
            <a:pPr lvl="0"/>
            <a:r>
              <a:rPr lang="en-US"/>
              <a:t>Bullet 3</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2120634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Left_2_Lines">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1" y="0"/>
            <a:ext cx="384048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4224528" y="594364"/>
            <a:ext cx="4574286" cy="1323439"/>
          </a:xfrm>
        </p:spPr>
        <p:txBody>
          <a:bodyPr/>
          <a:lstStyle>
            <a:lvl1pPr>
              <a:defRPr/>
            </a:lvl1pPr>
          </a:lstStyle>
          <a:p>
            <a:r>
              <a:rPr lang="en-US"/>
              <a:t>Slide Title (2 Lines)</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4224528" y="1929384"/>
            <a:ext cx="4574286" cy="4334256"/>
          </a:xfrm>
        </p:spPr>
        <p:txBody>
          <a:bodyPr/>
          <a:lstStyle>
            <a:lvl1pPr>
              <a:defRPr/>
            </a:lvl1pPr>
          </a:lstStyle>
          <a:p>
            <a:pPr lvl="0"/>
            <a:r>
              <a:rPr lang="en-US"/>
              <a:t>Bullet 1</a:t>
            </a:r>
          </a:p>
          <a:p>
            <a:pPr lvl="0"/>
            <a:r>
              <a:rPr lang="en-US"/>
              <a:t>Bullet 2</a:t>
            </a:r>
          </a:p>
          <a:p>
            <a:pPr lvl="0"/>
            <a:r>
              <a:rPr lang="en-US"/>
              <a:t>Bullet 3</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3560062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_Left_Subtitle">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1" y="0"/>
            <a:ext cx="384048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4224528" y="594364"/>
            <a:ext cx="4574286" cy="781752"/>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4224528" y="1705787"/>
            <a:ext cx="4574286" cy="4557855"/>
          </a:xfrm>
        </p:spPr>
        <p:txBody>
          <a:bodyPr/>
          <a:lstStyle>
            <a:lvl1pPr>
              <a:defRPr/>
            </a:lvl1pPr>
          </a:lstStyle>
          <a:p>
            <a:pPr lvl="0"/>
            <a:r>
              <a:rPr lang="en-US"/>
              <a:t>Bullet 1</a:t>
            </a:r>
          </a:p>
          <a:p>
            <a:pPr lvl="0"/>
            <a:r>
              <a:rPr lang="en-US"/>
              <a:t>Bullet 2</a:t>
            </a:r>
          </a:p>
          <a:p>
            <a:pPr lvl="0"/>
            <a:r>
              <a:rPr lang="en-US"/>
              <a:t>Bullet 3</a:t>
            </a:r>
          </a:p>
        </p:txBody>
      </p:sp>
      <p:sp>
        <p:nvSpPr>
          <p:cNvPr id="5" name="Text Placeholder 7">
            <a:extLst>
              <a:ext uri="{FF2B5EF4-FFF2-40B4-BE49-F238E27FC236}">
                <a16:creationId xmlns:a16="http://schemas.microsoft.com/office/drawing/2014/main" id="{F0192C49-9644-4582-9500-1461FFA1BCE9}"/>
              </a:ext>
            </a:extLst>
          </p:cNvPr>
          <p:cNvSpPr>
            <a:spLocks noGrp="1"/>
          </p:cNvSpPr>
          <p:nvPr>
            <p:ph type="body" sz="quarter" idx="13" hasCustomPrompt="1"/>
          </p:nvPr>
        </p:nvSpPr>
        <p:spPr>
          <a:xfrm>
            <a:off x="4224528" y="1188723"/>
            <a:ext cx="4574286" cy="578620"/>
          </a:xfrm>
        </p:spPr>
        <p:txBody>
          <a:bodyPr wrap="square">
            <a:spAutoFit/>
          </a:bodyPr>
          <a:lstStyle>
            <a:lvl1pPr marL="0" indent="0">
              <a:buFontTx/>
              <a:buNone/>
              <a:defRPr sz="2000" b="1" cap="all" baseline="0">
                <a:solidFill>
                  <a:sysClr val="windowText" lastClr="000000"/>
                </a:solidFill>
              </a:defRPr>
            </a:lvl1pPr>
          </a:lstStyle>
          <a:p>
            <a:pPr lvl="0"/>
            <a:r>
              <a:rPr lang="en-US"/>
              <a:t>Subtitle</a:t>
            </a:r>
          </a:p>
        </p:txBody>
      </p:sp>
      <p:sp>
        <p:nvSpPr>
          <p:cNvPr id="6" name="Footer Placeholder 3">
            <a:extLst>
              <a:ext uri="{FF2B5EF4-FFF2-40B4-BE49-F238E27FC236}">
                <a16:creationId xmlns:a16="http://schemas.microsoft.com/office/drawing/2014/main" id="{7325315C-1BAC-4F91-84C1-11C527A55C7C}"/>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7" name="Slide Number Placeholder 4">
            <a:extLst>
              <a:ext uri="{FF2B5EF4-FFF2-40B4-BE49-F238E27FC236}">
                <a16:creationId xmlns:a16="http://schemas.microsoft.com/office/drawing/2014/main" id="{9D7A797D-63A9-420C-A8C9-348C3EF6A275}"/>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1423846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_Center_Subtitl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918C2B5-1AC8-4FB4-B807-212CD4DA83BC}"/>
              </a:ext>
            </a:extLst>
          </p:cNvPr>
          <p:cNvSpPr>
            <a:spLocks noGrp="1"/>
          </p:cNvSpPr>
          <p:nvPr>
            <p:ph idx="1" hasCustomPrompt="1"/>
          </p:nvPr>
        </p:nvSpPr>
        <p:spPr>
          <a:xfrm>
            <a:off x="969169" y="2040201"/>
            <a:ext cx="7200900" cy="2743200"/>
          </a:xfrm>
        </p:spPr>
        <p:txBody>
          <a:bodyPr/>
          <a:lstStyle>
            <a:lvl1pPr>
              <a:buNone/>
              <a:defRPr/>
            </a:lvl1pPr>
          </a:lstStyle>
          <a:p>
            <a:pPr lvl="0"/>
            <a:r>
              <a:rPr lang="en-US"/>
              <a:t>Insert image</a:t>
            </a:r>
          </a:p>
        </p:txBody>
      </p:sp>
      <p:sp>
        <p:nvSpPr>
          <p:cNvPr id="12" name="Text Placeholder 7">
            <a:extLst>
              <a:ext uri="{FF2B5EF4-FFF2-40B4-BE49-F238E27FC236}">
                <a16:creationId xmlns:a16="http://schemas.microsoft.com/office/drawing/2014/main" id="{5253598B-A5F4-430C-856D-7098B0F3348B}"/>
              </a:ext>
            </a:extLst>
          </p:cNvPr>
          <p:cNvSpPr>
            <a:spLocks noGrp="1"/>
          </p:cNvSpPr>
          <p:nvPr>
            <p:ph type="body" sz="quarter" idx="13" hasCustomPrompt="1"/>
          </p:nvPr>
        </p:nvSpPr>
        <p:spPr>
          <a:xfrm>
            <a:off x="342900" y="1188723"/>
            <a:ext cx="8455914" cy="578620"/>
          </a:xfrm>
        </p:spPr>
        <p:txBody>
          <a:bodyPr wrap="square">
            <a:spAutoFit/>
          </a:bodyPr>
          <a:lstStyle>
            <a:lvl1pPr marL="0" indent="0">
              <a:buFontTx/>
              <a:buNone/>
              <a:defRPr sz="2000" b="1" cap="all" baseline="0">
                <a:solidFill>
                  <a:sysClr val="windowText" lastClr="000000"/>
                </a:solidFill>
              </a:defRPr>
            </a:lvl1pPr>
          </a:lstStyle>
          <a:p>
            <a:pPr lvl="0"/>
            <a:r>
              <a:rPr lang="en-US"/>
              <a:t>Subtitle</a:t>
            </a:r>
          </a:p>
        </p:txBody>
      </p:sp>
      <p:sp>
        <p:nvSpPr>
          <p:cNvPr id="4" name="Title 3">
            <a:extLst>
              <a:ext uri="{FF2B5EF4-FFF2-40B4-BE49-F238E27FC236}">
                <a16:creationId xmlns:a16="http://schemas.microsoft.com/office/drawing/2014/main" id="{66279AE5-5BD7-485D-8D57-0872A7BB5B8F}"/>
              </a:ext>
            </a:extLst>
          </p:cNvPr>
          <p:cNvSpPr>
            <a:spLocks noGrp="1"/>
          </p:cNvSpPr>
          <p:nvPr>
            <p:ph type="title" hasCustomPrompt="1"/>
          </p:nvPr>
        </p:nvSpPr>
        <p:spPr/>
        <p:txBody>
          <a:bodyPr/>
          <a:lstStyle>
            <a:lvl1pPr>
              <a:defRPr/>
            </a:lvl1pPr>
          </a:lstStyle>
          <a:p>
            <a:r>
              <a:rPr lang="en-US"/>
              <a:t>Slide Title</a:t>
            </a:r>
          </a:p>
        </p:txBody>
      </p:sp>
      <p:sp>
        <p:nvSpPr>
          <p:cNvPr id="16" name="Text Placeholder 15">
            <a:extLst>
              <a:ext uri="{FF2B5EF4-FFF2-40B4-BE49-F238E27FC236}">
                <a16:creationId xmlns:a16="http://schemas.microsoft.com/office/drawing/2014/main" id="{E6195A0D-40BC-41EE-85B1-BA97A9C1DF82}"/>
              </a:ext>
            </a:extLst>
          </p:cNvPr>
          <p:cNvSpPr>
            <a:spLocks noGrp="1"/>
          </p:cNvSpPr>
          <p:nvPr>
            <p:ph type="body" sz="quarter" idx="20" hasCustomPrompt="1"/>
          </p:nvPr>
        </p:nvSpPr>
        <p:spPr>
          <a:xfrm>
            <a:off x="1997869" y="5026378"/>
            <a:ext cx="5143500" cy="1237262"/>
          </a:xfrm>
        </p:spPr>
        <p:txBody>
          <a:bodyPr anchor="ctr" anchorCtr="0">
            <a:spAutoFit/>
          </a:bodyPr>
          <a:lstStyle>
            <a:lvl1pPr marL="0" indent="0" algn="ctr">
              <a:buNone/>
              <a:defRPr b="1"/>
            </a:lvl1pPr>
          </a:lstStyle>
          <a:p>
            <a:pPr marL="0" marR="0" lvl="0" indent="0" algn="ctr" defTabSz="914354" rtl="0" eaLnBrk="1" fontAlgn="auto" latinLnBrk="0" hangingPunct="1">
              <a:lnSpc>
                <a:spcPct val="90000"/>
              </a:lnSpc>
              <a:spcBef>
                <a:spcPts val="1000"/>
              </a:spcBef>
              <a:spcAft>
                <a:spcPts val="0"/>
              </a:spcAft>
              <a:buClr>
                <a:schemeClr val="accent1"/>
              </a:buClr>
              <a:buSzPct val="80000"/>
              <a:buFont typeface="Wingdings" panose="05000000000000000000" pitchFamily="2" charset="2"/>
              <a:buNone/>
              <a:tabLst/>
              <a:defRPr/>
            </a:pPr>
            <a:r>
              <a:rPr lang="en-US"/>
              <a:t>Quote or text describing the item above</a:t>
            </a:r>
            <a:br>
              <a:rPr lang="en-US"/>
            </a:br>
            <a:r>
              <a:rPr lang="en-US"/>
              <a:t>(up to 3 lines)</a:t>
            </a:r>
          </a:p>
        </p:txBody>
      </p:sp>
      <p:sp>
        <p:nvSpPr>
          <p:cNvPr id="6" name="Footer Placeholder 3">
            <a:extLst>
              <a:ext uri="{FF2B5EF4-FFF2-40B4-BE49-F238E27FC236}">
                <a16:creationId xmlns:a16="http://schemas.microsoft.com/office/drawing/2014/main" id="{58D8BC92-8EA5-451C-B092-B5130C73E5AD}"/>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7" name="Slide Number Placeholder 4">
            <a:extLst>
              <a:ext uri="{FF2B5EF4-FFF2-40B4-BE49-F238E27FC236}">
                <a16:creationId xmlns:a16="http://schemas.microsoft.com/office/drawing/2014/main" id="{85200893-FCBE-475B-80E3-D90F4DAFF195}"/>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9" name="Text Placeholder 6">
            <a:extLst>
              <a:ext uri="{FF2B5EF4-FFF2-40B4-BE49-F238E27FC236}">
                <a16:creationId xmlns:a16="http://schemas.microsoft.com/office/drawing/2014/main" id="{01CC4DED-815A-4D21-845D-F58B1233214E}"/>
              </a:ext>
            </a:extLst>
          </p:cNvPr>
          <p:cNvSpPr>
            <a:spLocks noGrp="1"/>
          </p:cNvSpPr>
          <p:nvPr>
            <p:ph type="body" sz="quarter" idx="10" hasCustomPrompt="1"/>
          </p:nvPr>
        </p:nvSpPr>
        <p:spPr>
          <a:xfrm>
            <a:off x="445771" y="3"/>
            <a:ext cx="2097947" cy="443198"/>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73877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_Full_1">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nchor="b" anchorCtr="1"/>
          <a:lstStyle>
            <a:lvl1pPr marL="0" indent="0">
              <a:buNone/>
              <a:defRPr/>
            </a:lvl1pPr>
          </a:lstStyle>
          <a:p>
            <a:r>
              <a:rPr lang="en-US"/>
              <a:t>Click icon to add picture</a:t>
            </a:r>
          </a:p>
        </p:txBody>
      </p:sp>
      <p:sp>
        <p:nvSpPr>
          <p:cNvPr id="4" name="Slide Number Placeholder 4">
            <a:extLst>
              <a:ext uri="{FF2B5EF4-FFF2-40B4-BE49-F238E27FC236}">
                <a16:creationId xmlns:a16="http://schemas.microsoft.com/office/drawing/2014/main" id="{3FD0C266-CFF9-4FFB-B360-9DFA0AB8C26F}"/>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286843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_3">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768FC8-A50C-437C-9D68-7E8742105A2F}"/>
              </a:ext>
            </a:extLst>
          </p:cNvPr>
          <p:cNvSpPr>
            <a:spLocks noGrp="1"/>
          </p:cNvSpPr>
          <p:nvPr>
            <p:ph type="body" sz="quarter" idx="16" hasCustomPrompt="1"/>
          </p:nvPr>
        </p:nvSpPr>
        <p:spPr>
          <a:xfrm>
            <a:off x="685800" y="914400"/>
            <a:ext cx="4114800" cy="5029200"/>
          </a:xfrm>
          <a:gradFill>
            <a:gsLst>
              <a:gs pos="0">
                <a:schemeClr val="accent1">
                  <a:alpha val="95000"/>
                </a:schemeClr>
              </a:gs>
              <a:gs pos="75000">
                <a:schemeClr val="accent1">
                  <a:lumMod val="80000"/>
                  <a:alpha val="95000"/>
                </a:schemeClr>
              </a:gs>
            </a:gsLst>
            <a:lin ang="8100000" scaled="0"/>
          </a:gradFill>
        </p:spPr>
        <p:txBody>
          <a:bodyPr/>
          <a:lstStyle>
            <a:lvl1pPr>
              <a:buNone/>
              <a:defRPr>
                <a:noFill/>
              </a:defRPr>
            </a:lvl1pPr>
          </a:lstStyle>
          <a:p>
            <a:pPr lvl="0"/>
            <a:r>
              <a:rPr lang="en-US"/>
              <a:t>Leave this box blank</a:t>
            </a:r>
          </a:p>
        </p:txBody>
      </p:sp>
      <p:sp>
        <p:nvSpPr>
          <p:cNvPr id="20" name="Text Placeholder 7">
            <a:extLst>
              <a:ext uri="{FF2B5EF4-FFF2-40B4-BE49-F238E27FC236}">
                <a16:creationId xmlns:a16="http://schemas.microsoft.com/office/drawing/2014/main" id="{2B63FB7F-B8EC-477F-B8A3-229A4ACE9130}"/>
              </a:ext>
            </a:extLst>
          </p:cNvPr>
          <p:cNvSpPr>
            <a:spLocks noGrp="1"/>
          </p:cNvSpPr>
          <p:nvPr>
            <p:ph type="body" sz="quarter" idx="22" hasCustomPrompt="1"/>
          </p:nvPr>
        </p:nvSpPr>
        <p:spPr>
          <a:xfrm>
            <a:off x="1028698" y="1911825"/>
            <a:ext cx="3429000" cy="1421928"/>
          </a:xfrm>
        </p:spPr>
        <p:txBody>
          <a:bodyPr anchor="b" anchorCtr="0">
            <a:spAutoFit/>
          </a:bodyPr>
          <a:lstStyle>
            <a:lvl1pPr marL="0" indent="0">
              <a:lnSpc>
                <a:spcPct val="80000"/>
              </a:lnSpc>
              <a:buNone/>
              <a:defRPr sz="4800" b="1" cap="none" baseline="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Presentation Title</a:t>
            </a:r>
          </a:p>
        </p:txBody>
      </p:sp>
      <p:sp>
        <p:nvSpPr>
          <p:cNvPr id="21" name="Text Placeholder 9">
            <a:extLst>
              <a:ext uri="{FF2B5EF4-FFF2-40B4-BE49-F238E27FC236}">
                <a16:creationId xmlns:a16="http://schemas.microsoft.com/office/drawing/2014/main" id="{2595C961-9313-4F6E-830D-1A145C115904}"/>
              </a:ext>
            </a:extLst>
          </p:cNvPr>
          <p:cNvSpPr>
            <a:spLocks noGrp="1"/>
          </p:cNvSpPr>
          <p:nvPr>
            <p:ph type="body" sz="quarter" idx="23" hasCustomPrompt="1"/>
          </p:nvPr>
        </p:nvSpPr>
        <p:spPr>
          <a:xfrm>
            <a:off x="1028698" y="3250744"/>
            <a:ext cx="3429000" cy="1052596"/>
          </a:xfrm>
        </p:spPr>
        <p:txBody>
          <a:bodyPr wrap="square">
            <a:spAutoFit/>
          </a:bodyPr>
          <a:lstStyle>
            <a:lvl1pPr marL="0" indent="0">
              <a:buNone/>
              <a:defRPr sz="2400" b="1">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Subtitle or Client or Project </a:t>
            </a:r>
          </a:p>
        </p:txBody>
      </p:sp>
      <p:sp>
        <p:nvSpPr>
          <p:cNvPr id="22" name="Text Placeholder 2">
            <a:extLst>
              <a:ext uri="{FF2B5EF4-FFF2-40B4-BE49-F238E27FC236}">
                <a16:creationId xmlns:a16="http://schemas.microsoft.com/office/drawing/2014/main" id="{40815DCA-7D91-4CC4-8C27-39A76DB2F3AA}"/>
              </a:ext>
            </a:extLst>
          </p:cNvPr>
          <p:cNvSpPr>
            <a:spLocks noGrp="1"/>
          </p:cNvSpPr>
          <p:nvPr>
            <p:ph type="body" sz="quarter" idx="24" hasCustomPrompt="1"/>
          </p:nvPr>
        </p:nvSpPr>
        <p:spPr>
          <a:xfrm>
            <a:off x="1028698" y="4907783"/>
            <a:ext cx="3429000" cy="578620"/>
          </a:xfrm>
        </p:spPr>
        <p:txBody>
          <a:bodyPr wrap="square" anchor="b" anchorCtr="0">
            <a:spAutoFit/>
          </a:bodyPr>
          <a:lstStyle>
            <a:lvl1pPr>
              <a:buNone/>
              <a:defRPr sz="2000">
                <a:solidFill>
                  <a:schemeClr val="bg1"/>
                </a:solidFill>
              </a:defRPr>
            </a:lvl1pPr>
          </a:lstStyle>
          <a:p>
            <a:pPr lvl="0"/>
            <a:r>
              <a:rPr lang="en-US"/>
              <a:t>Presenter(s)</a:t>
            </a:r>
          </a:p>
        </p:txBody>
      </p:sp>
      <p:sp>
        <p:nvSpPr>
          <p:cNvPr id="23" name="Text Placeholder 2">
            <a:extLst>
              <a:ext uri="{FF2B5EF4-FFF2-40B4-BE49-F238E27FC236}">
                <a16:creationId xmlns:a16="http://schemas.microsoft.com/office/drawing/2014/main" id="{739EFAA8-5FB2-445E-A17B-17802DEF3BF2}"/>
              </a:ext>
            </a:extLst>
          </p:cNvPr>
          <p:cNvSpPr>
            <a:spLocks noGrp="1"/>
          </p:cNvSpPr>
          <p:nvPr>
            <p:ph type="body" sz="quarter" idx="25" hasCustomPrompt="1"/>
          </p:nvPr>
        </p:nvSpPr>
        <p:spPr>
          <a:xfrm>
            <a:off x="1028703" y="1371605"/>
            <a:ext cx="3428999" cy="544765"/>
          </a:xfrm>
        </p:spPr>
        <p:txBody>
          <a:bodyPr wrap="square">
            <a:spAutoFit/>
          </a:bodyPr>
          <a:lstStyle>
            <a:lvl1pPr>
              <a:buNone/>
              <a:defRPr sz="1800">
                <a:solidFill>
                  <a:schemeClr val="bg1"/>
                </a:solidFill>
              </a:defRPr>
            </a:lvl1pPr>
          </a:lstStyle>
          <a:p>
            <a:pPr lvl="0"/>
            <a:r>
              <a:rPr lang="en-US"/>
              <a:t>Month 20XX</a:t>
            </a:r>
          </a:p>
        </p:txBody>
      </p:sp>
      <p:sp>
        <p:nvSpPr>
          <p:cNvPr id="6" name="Picture Placeholder 5"/>
          <p:cNvSpPr>
            <a:spLocks noGrp="1"/>
          </p:cNvSpPr>
          <p:nvPr>
            <p:ph type="pic" sz="quarter" idx="10" hasCustomPrompt="1"/>
          </p:nvPr>
        </p:nvSpPr>
        <p:spPr>
          <a:xfrm>
            <a:off x="4" y="4"/>
            <a:ext cx="9143999" cy="6857999"/>
          </a:xfrm>
        </p:spPr>
        <p:txBody>
          <a:bodyPr anchor="t" anchorCtr="0"/>
          <a:lstStyle>
            <a:lvl1pPr marL="0" indent="0">
              <a:buNone/>
              <a:defRPr/>
            </a:lvl1pPr>
          </a:lstStyle>
          <a:p>
            <a:r>
              <a:rPr lang="en-US"/>
              <a:t>Click icon to add picture then right click and select “Send to Back”</a:t>
            </a:r>
          </a:p>
        </p:txBody>
      </p:sp>
    </p:spTree>
    <p:extLst>
      <p:ext uri="{BB962C8B-B14F-4D97-AF65-F5344CB8AC3E}">
        <p14:creationId xmlns:p14="http://schemas.microsoft.com/office/powerpoint/2010/main" val="3364172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_Full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nchor="t" anchorCtr="1"/>
          <a:lstStyle>
            <a:lvl1pPr marL="0" indent="0" algn="l">
              <a:buNone/>
              <a:defRPr/>
            </a:lvl1pPr>
          </a:lstStyle>
          <a:p>
            <a:r>
              <a:rPr lang="en-US"/>
              <a:t>Click icon to add picture</a:t>
            </a:r>
          </a:p>
        </p:txBody>
      </p:sp>
      <p:sp>
        <p:nvSpPr>
          <p:cNvPr id="3" name="Text Placeholder 2"/>
          <p:cNvSpPr>
            <a:spLocks noGrp="1"/>
          </p:cNvSpPr>
          <p:nvPr>
            <p:ph type="body" sz="quarter" idx="11" hasCustomPrompt="1"/>
          </p:nvPr>
        </p:nvSpPr>
        <p:spPr>
          <a:xfrm>
            <a:off x="0" y="5990070"/>
            <a:ext cx="6172200" cy="867930"/>
          </a:xfrm>
          <a:gradFill>
            <a:gsLst>
              <a:gs pos="0">
                <a:schemeClr val="accent1">
                  <a:alpha val="90000"/>
                </a:schemeClr>
              </a:gs>
              <a:gs pos="75000">
                <a:schemeClr val="accent1">
                  <a:lumMod val="90000"/>
                  <a:alpha val="90000"/>
                </a:schemeClr>
              </a:gs>
            </a:gsLst>
            <a:lin ang="8100000" scaled="0"/>
          </a:gradFill>
        </p:spPr>
        <p:txBody>
          <a:bodyPr lIns="228600" tIns="228600" rIns="228600" bIns="228600" anchor="b" anchorCtr="0">
            <a:spAutoFit/>
          </a:bodyPr>
          <a:lstStyle>
            <a:lvl1pPr marL="0" indent="0">
              <a:buNone/>
              <a:defRPr lang="en-US" sz="2400" b="1" kern="1200" dirty="0">
                <a:solidFill>
                  <a:schemeClr val="bg1"/>
                </a:solidFill>
                <a:latin typeface="+mn-lt"/>
                <a:ea typeface="+mn-ea"/>
                <a:cs typeface="+mn-cs"/>
              </a:defRPr>
            </a:lvl1pPr>
            <a:lvl2pPr marL="457178" indent="0">
              <a:buNone/>
              <a:defRPr/>
            </a:lvl2pPr>
            <a:lvl3pPr marL="914354" indent="0">
              <a:buNone/>
              <a:defRPr/>
            </a:lvl3pPr>
            <a:lvl4pPr marL="1371532" indent="0">
              <a:buNone/>
              <a:defRPr/>
            </a:lvl4pPr>
            <a:lvl5pPr marL="1828709" indent="0">
              <a:buNone/>
              <a:defRPr/>
            </a:lvl5pPr>
          </a:lstStyle>
          <a:p>
            <a:pPr lvl="0"/>
            <a:r>
              <a:rPr lang="en-US"/>
              <a:t>Caption or quote or other text</a:t>
            </a:r>
          </a:p>
        </p:txBody>
      </p:sp>
      <p:sp>
        <p:nvSpPr>
          <p:cNvPr id="5" name="Slide Number Placeholder 4">
            <a:extLst>
              <a:ext uri="{FF2B5EF4-FFF2-40B4-BE49-F238E27FC236}">
                <a16:creationId xmlns:a16="http://schemas.microsoft.com/office/drawing/2014/main" id="{1CC1FFF1-F9EB-411A-9155-98C5B1BCA2B8}"/>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150393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_Full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nchor="b" anchorCtr="1"/>
          <a:lstStyle>
            <a:lvl1pPr marL="0" indent="0">
              <a:buNone/>
              <a:defRPr/>
            </a:lvl1pPr>
          </a:lstStyle>
          <a:p>
            <a:r>
              <a:rPr lang="en-US"/>
              <a:t>Click icon to add picture</a:t>
            </a:r>
          </a:p>
        </p:txBody>
      </p:sp>
      <p:sp>
        <p:nvSpPr>
          <p:cNvPr id="3" name="Text Placeholder 2"/>
          <p:cNvSpPr>
            <a:spLocks noGrp="1"/>
          </p:cNvSpPr>
          <p:nvPr>
            <p:ph type="body" sz="quarter" idx="11" hasCustomPrompt="1"/>
          </p:nvPr>
        </p:nvSpPr>
        <p:spPr>
          <a:xfrm>
            <a:off x="3657600" y="4506181"/>
            <a:ext cx="5486400" cy="1815882"/>
          </a:xfrm>
          <a:gradFill>
            <a:gsLst>
              <a:gs pos="0">
                <a:schemeClr val="accent1">
                  <a:alpha val="90000"/>
                </a:schemeClr>
              </a:gs>
              <a:gs pos="75000">
                <a:schemeClr val="accent1">
                  <a:lumMod val="90000"/>
                  <a:alpha val="90000"/>
                </a:schemeClr>
              </a:gs>
            </a:gsLst>
            <a:lin ang="8100000" scaled="0"/>
          </a:gradFill>
        </p:spPr>
        <p:txBody>
          <a:bodyPr wrap="square" lIns="228600" tIns="228600" rIns="228600" bIns="228600" anchor="b" anchorCtr="0">
            <a:spAutoFit/>
          </a:bodyPr>
          <a:lstStyle>
            <a:lvl1pPr marL="0" indent="0">
              <a:buNone/>
              <a:defRPr lang="en-US" sz="4000" b="1" kern="1200" dirty="0">
                <a:solidFill>
                  <a:schemeClr val="bg1"/>
                </a:solidFill>
                <a:latin typeface="+mn-lt"/>
                <a:ea typeface="+mn-ea"/>
                <a:cs typeface="+mn-cs"/>
              </a:defRPr>
            </a:lvl1pPr>
            <a:lvl2pPr marL="457178" indent="0">
              <a:buNone/>
              <a:defRPr/>
            </a:lvl2pPr>
            <a:lvl3pPr marL="914354" indent="0">
              <a:buNone/>
              <a:defRPr/>
            </a:lvl3pPr>
            <a:lvl4pPr marL="1371532" indent="0">
              <a:buNone/>
              <a:defRPr/>
            </a:lvl4pPr>
            <a:lvl5pPr marL="1828709" indent="0">
              <a:buNone/>
              <a:defRPr/>
            </a:lvl5pPr>
          </a:lstStyle>
          <a:p>
            <a:pPr lvl="0"/>
            <a:r>
              <a:rPr lang="en-US"/>
              <a:t>Caption or quote or other text</a:t>
            </a:r>
          </a:p>
        </p:txBody>
      </p:sp>
      <p:sp>
        <p:nvSpPr>
          <p:cNvPr id="5" name="Slide Number Placeholder 4">
            <a:extLst>
              <a:ext uri="{FF2B5EF4-FFF2-40B4-BE49-F238E27FC236}">
                <a16:creationId xmlns:a16="http://schemas.microsoft.com/office/drawing/2014/main" id="{5E647DAB-5BF5-4137-BA03-427022CA39C0}"/>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3039115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_1">
    <p:bg>
      <p:bgPr>
        <a:gradFill>
          <a:gsLst>
            <a:gs pos="0">
              <a:schemeClr val="accent1"/>
            </a:gs>
            <a:gs pos="75000">
              <a:schemeClr val="accent1">
                <a:lumMod val="90000"/>
              </a:schemeClr>
            </a:gs>
          </a:gsLst>
          <a:lin ang="8100000" scaled="0"/>
        </a:gra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71554" y="2813294"/>
            <a:ext cx="7200899" cy="781752"/>
          </a:xfrm>
        </p:spPr>
        <p:txBody>
          <a:bodyPr anchor="ctr" anchorCtr="0">
            <a:spAutoFit/>
          </a:bodyPr>
          <a:lstStyle>
            <a:lvl1pPr algn="ctr">
              <a:defRPr sz="4400">
                <a:solidFill>
                  <a:schemeClr val="bg1"/>
                </a:solidFill>
              </a:defRPr>
            </a:lvl1pPr>
          </a:lstStyle>
          <a:p>
            <a:r>
              <a:rPr lang="en-US"/>
              <a:t>Quote or key point</a:t>
            </a:r>
          </a:p>
        </p:txBody>
      </p:sp>
    </p:spTree>
    <p:extLst>
      <p:ext uri="{BB962C8B-B14F-4D97-AF65-F5344CB8AC3E}">
        <p14:creationId xmlns:p14="http://schemas.microsoft.com/office/powerpoint/2010/main" val="2954573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_2">
    <p:bg>
      <p:bgPr>
        <a:gradFill>
          <a:gsLst>
            <a:gs pos="0">
              <a:schemeClr val="accent2"/>
            </a:gs>
            <a:gs pos="75000">
              <a:schemeClr val="accent2">
                <a:lumMod val="90000"/>
              </a:schemeClr>
            </a:gs>
          </a:gsLst>
          <a:lin ang="8100000" scaled="0"/>
        </a:gra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71554" y="2813294"/>
            <a:ext cx="7200899" cy="781752"/>
          </a:xfrm>
        </p:spPr>
        <p:txBody>
          <a:bodyPr anchor="ctr" anchorCtr="0">
            <a:spAutoFit/>
          </a:bodyPr>
          <a:lstStyle>
            <a:lvl1pPr algn="ctr">
              <a:defRPr sz="4400">
                <a:solidFill>
                  <a:schemeClr val="bg1"/>
                </a:solidFill>
              </a:defRPr>
            </a:lvl1pPr>
          </a:lstStyle>
          <a:p>
            <a:r>
              <a:rPr lang="en-US"/>
              <a:t>Quote or key point</a:t>
            </a:r>
          </a:p>
        </p:txBody>
      </p:sp>
    </p:spTree>
    <p:extLst>
      <p:ext uri="{BB962C8B-B14F-4D97-AF65-F5344CB8AC3E}">
        <p14:creationId xmlns:p14="http://schemas.microsoft.com/office/powerpoint/2010/main" val="25101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_3">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71554" y="2813294"/>
            <a:ext cx="7200899" cy="781752"/>
          </a:xfrm>
        </p:spPr>
        <p:txBody>
          <a:bodyPr anchor="ctr" anchorCtr="0">
            <a:spAutoFit/>
          </a:bodyPr>
          <a:lstStyle>
            <a:lvl1pPr algn="ctr">
              <a:defRPr sz="4400">
                <a:solidFill>
                  <a:schemeClr val="accent1"/>
                </a:solidFill>
              </a:defRPr>
            </a:lvl1pPr>
          </a:lstStyle>
          <a:p>
            <a:r>
              <a:rPr lang="en-US"/>
              <a:t>Quote or key point</a:t>
            </a:r>
          </a:p>
        </p:txBody>
      </p:sp>
    </p:spTree>
    <p:extLst>
      <p:ext uri="{BB962C8B-B14F-4D97-AF65-F5344CB8AC3E}">
        <p14:creationId xmlns:p14="http://schemas.microsoft.com/office/powerpoint/2010/main" val="2138364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5486400" cy="6858000"/>
          </a:xfrm>
        </p:spPr>
        <p:txBody>
          <a:bodyPr anchor="b" anchorCtr="1"/>
          <a:lstStyle>
            <a:lvl1pPr marL="0" indent="0">
              <a:buNone/>
              <a:defRPr/>
            </a:lvl1pPr>
          </a:lstStyle>
          <a:p>
            <a:r>
              <a:rPr lang="en-US"/>
              <a:t>Click icon to add picture</a:t>
            </a:r>
          </a:p>
        </p:txBody>
      </p:sp>
      <p:sp>
        <p:nvSpPr>
          <p:cNvPr id="8" name="Text Placeholder 7"/>
          <p:cNvSpPr>
            <a:spLocks noGrp="1"/>
          </p:cNvSpPr>
          <p:nvPr>
            <p:ph type="body" sz="quarter" idx="11" hasCustomPrompt="1"/>
          </p:nvPr>
        </p:nvSpPr>
        <p:spPr>
          <a:xfrm>
            <a:off x="5739063" y="457200"/>
            <a:ext cx="3086100" cy="3429000"/>
          </a:xfrm>
        </p:spPr>
        <p:txBody>
          <a:bodyPr anchor="b" anchorCtr="0">
            <a:noAutofit/>
          </a:bodyPr>
          <a:lstStyle>
            <a:lvl1pPr marL="0" indent="0">
              <a:lnSpc>
                <a:spcPct val="80000"/>
              </a:lnSpc>
              <a:buNone/>
              <a:defRPr sz="4400" b="1" cap="none" baseline="0">
                <a:solidFill>
                  <a:schemeClr val="accent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[Thank you!]</a:t>
            </a:r>
          </a:p>
        </p:txBody>
      </p:sp>
      <p:sp>
        <p:nvSpPr>
          <p:cNvPr id="9" name="Text Placeholder 9">
            <a:extLst>
              <a:ext uri="{FF2B5EF4-FFF2-40B4-BE49-F238E27FC236}">
                <a16:creationId xmlns:a16="http://schemas.microsoft.com/office/drawing/2014/main" id="{0BA33155-A497-4420-A5C7-0ECA7D864821}"/>
              </a:ext>
            </a:extLst>
          </p:cNvPr>
          <p:cNvSpPr>
            <a:spLocks noGrp="1"/>
          </p:cNvSpPr>
          <p:nvPr>
            <p:ph type="body" sz="quarter" idx="12" hasCustomPrompt="1"/>
          </p:nvPr>
        </p:nvSpPr>
        <p:spPr>
          <a:xfrm>
            <a:off x="5739063" y="4572003"/>
            <a:ext cx="3086100" cy="781752"/>
          </a:xfrm>
        </p:spPr>
        <p:txBody>
          <a:bodyPr wrap="square">
            <a:spAutoFit/>
          </a:bodyPr>
          <a:lstStyle>
            <a:lvl1pPr marL="0" indent="0">
              <a:buNone/>
              <a:defRPr sz="1600">
                <a:solidFill>
                  <a:sysClr val="windowText" lastClr="000000"/>
                </a:solidFill>
                <a:latin typeface="+mj-lt"/>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a:t>Presenter(s)</a:t>
            </a:r>
            <a:br>
              <a:rPr lang="en-US"/>
            </a:br>
            <a:r>
              <a:rPr lang="en-US"/>
              <a:t>Email</a:t>
            </a:r>
          </a:p>
        </p:txBody>
      </p:sp>
    </p:spTree>
    <p:extLst>
      <p:ext uri="{BB962C8B-B14F-4D97-AF65-F5344CB8AC3E}">
        <p14:creationId xmlns:p14="http://schemas.microsoft.com/office/powerpoint/2010/main" val="3015111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_You_2">
    <p:bg>
      <p:bgPr>
        <a:solidFill>
          <a:schemeClr val="bg1"/>
        </a:solidFill>
        <a:effectLst/>
      </p:bgPr>
    </p:bg>
    <p:spTree>
      <p:nvGrpSpPr>
        <p:cNvPr id="1" name=""/>
        <p:cNvGrpSpPr/>
        <p:nvPr/>
      </p:nvGrpSpPr>
      <p:grpSpPr>
        <a:xfrm>
          <a:off x="0" y="0"/>
          <a:ext cx="0" cy="0"/>
          <a:chOff x="0" y="0"/>
          <a:chExt cx="0" cy="0"/>
        </a:xfrm>
      </p:grpSpPr>
      <p:sp>
        <p:nvSpPr>
          <p:cNvPr id="17" name="Picture Placeholder 5">
            <a:extLst>
              <a:ext uri="{FF2B5EF4-FFF2-40B4-BE49-F238E27FC236}">
                <a16:creationId xmlns:a16="http://schemas.microsoft.com/office/drawing/2014/main" id="{767501A1-4A1B-4633-8608-D529754DE6F9}"/>
              </a:ext>
            </a:extLst>
          </p:cNvPr>
          <p:cNvSpPr>
            <a:spLocks noGrp="1"/>
          </p:cNvSpPr>
          <p:nvPr>
            <p:ph type="pic" sz="quarter" idx="12"/>
          </p:nvPr>
        </p:nvSpPr>
        <p:spPr>
          <a:xfrm>
            <a:off x="0" y="0"/>
            <a:ext cx="9144000" cy="6858000"/>
          </a:xfrm>
        </p:spPr>
        <p:txBody>
          <a:bodyPr anchor="b" anchorCtr="1"/>
          <a:lstStyle>
            <a:lvl1pPr marL="0" indent="0">
              <a:buNone/>
              <a:defRPr/>
            </a:lvl1pPr>
          </a:lstStyle>
          <a:p>
            <a:r>
              <a:rPr lang="en-US"/>
              <a:t>Click icon to add picture</a:t>
            </a:r>
          </a:p>
        </p:txBody>
      </p:sp>
      <p:sp>
        <p:nvSpPr>
          <p:cNvPr id="12" name="Text Placeholder 6">
            <a:extLst>
              <a:ext uri="{FF2B5EF4-FFF2-40B4-BE49-F238E27FC236}">
                <a16:creationId xmlns:a16="http://schemas.microsoft.com/office/drawing/2014/main" id="{C90A6F1D-1000-4450-8EF2-991D36DF3D9A}"/>
              </a:ext>
            </a:extLst>
          </p:cNvPr>
          <p:cNvSpPr>
            <a:spLocks noGrp="1"/>
          </p:cNvSpPr>
          <p:nvPr>
            <p:ph type="body" sz="quarter" idx="16" hasCustomPrompt="1"/>
          </p:nvPr>
        </p:nvSpPr>
        <p:spPr>
          <a:xfrm>
            <a:off x="5486402" y="-1"/>
            <a:ext cx="3086101" cy="6857999"/>
          </a:xfrm>
          <a:gradFill>
            <a:gsLst>
              <a:gs pos="0">
                <a:schemeClr val="accent1">
                  <a:alpha val="90000"/>
                </a:schemeClr>
              </a:gs>
              <a:gs pos="75000">
                <a:schemeClr val="accent1">
                  <a:lumMod val="80000"/>
                  <a:alpha val="90000"/>
                </a:schemeClr>
              </a:gs>
            </a:gsLst>
            <a:lin ang="8100000" scaled="0"/>
          </a:gradFill>
        </p:spPr>
        <p:txBody>
          <a:bodyPr/>
          <a:lstStyle>
            <a:lvl1pPr>
              <a:buNone/>
              <a:defRPr>
                <a:noFill/>
              </a:defRPr>
            </a:lvl1pPr>
          </a:lstStyle>
          <a:p>
            <a:pPr lvl="0"/>
            <a:r>
              <a:rPr lang="en-US"/>
              <a:t>Leave this box blank</a:t>
            </a:r>
          </a:p>
        </p:txBody>
      </p:sp>
      <p:cxnSp>
        <p:nvCxnSpPr>
          <p:cNvPr id="11" name="Straight Connector 10"/>
          <p:cNvCxnSpPr/>
          <p:nvPr userDrawn="1"/>
        </p:nvCxnSpPr>
        <p:spPr>
          <a:xfrm>
            <a:off x="3408302" y="3735388"/>
            <a:ext cx="0" cy="127995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27C706C-B7A1-44C9-81A2-1F14DA92812F}"/>
              </a:ext>
            </a:extLst>
          </p:cNvPr>
          <p:cNvSpPr>
            <a:spLocks noGrp="1"/>
          </p:cNvSpPr>
          <p:nvPr>
            <p:ph type="title" hasCustomPrompt="1"/>
          </p:nvPr>
        </p:nvSpPr>
        <p:spPr>
          <a:xfrm>
            <a:off x="5669757" y="1562674"/>
            <a:ext cx="2743200" cy="1323439"/>
          </a:xfrm>
        </p:spPr>
        <p:txBody>
          <a:bodyPr wrap="square" anchor="ctr" anchorCtr="0">
            <a:spAutoFit/>
          </a:bodyPr>
          <a:lstStyle>
            <a:lvl1pPr algn="l">
              <a:defRPr sz="4400">
                <a:solidFill>
                  <a:schemeClr val="bg1"/>
                </a:solidFill>
              </a:defRPr>
            </a:lvl1pPr>
          </a:lstStyle>
          <a:p>
            <a:pPr algn="l"/>
            <a:r>
              <a:rPr lang="en-US" sz="4400" b="1">
                <a:solidFill>
                  <a:schemeClr val="bg1"/>
                </a:solidFill>
              </a:rPr>
              <a:t>[Thank you!]</a:t>
            </a:r>
          </a:p>
        </p:txBody>
      </p:sp>
      <p:sp>
        <p:nvSpPr>
          <p:cNvPr id="10" name="Text Placeholder 9"/>
          <p:cNvSpPr>
            <a:spLocks noGrp="1"/>
          </p:cNvSpPr>
          <p:nvPr>
            <p:ph type="body" sz="quarter" idx="11" hasCustomPrompt="1"/>
          </p:nvPr>
        </p:nvSpPr>
        <p:spPr>
          <a:xfrm>
            <a:off x="5669757" y="4572003"/>
            <a:ext cx="2743200" cy="781752"/>
          </a:xfrm>
        </p:spPr>
        <p:txBody>
          <a:bodyPr wrap="square">
            <a:spAutoFit/>
          </a:bodyPr>
          <a:lstStyle>
            <a:lvl1pPr marL="0" indent="0">
              <a:buNone/>
              <a:defRPr sz="1600">
                <a:solidFill>
                  <a:schemeClr val="bg1"/>
                </a:solidFill>
                <a:latin typeface="+mj-lt"/>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a:t>Presenter(s)</a:t>
            </a:r>
            <a:br>
              <a:rPr lang="en-US"/>
            </a:br>
            <a:r>
              <a:rPr lang="en-US"/>
              <a:t>Email</a:t>
            </a:r>
          </a:p>
        </p:txBody>
      </p:sp>
    </p:spTree>
    <p:extLst>
      <p:ext uri="{BB962C8B-B14F-4D97-AF65-F5344CB8AC3E}">
        <p14:creationId xmlns:p14="http://schemas.microsoft.com/office/powerpoint/2010/main" val="3027757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_You_3">
    <p:bg>
      <p:bgPr>
        <a:gradFill>
          <a:gsLst>
            <a:gs pos="0">
              <a:schemeClr val="accent1"/>
            </a:gs>
            <a:gs pos="75000">
              <a:schemeClr val="accent1">
                <a:lumMod val="90000"/>
              </a:schemeClr>
            </a:gs>
          </a:gsLst>
          <a:lin ang="810000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2D236-CE4E-44AF-B42F-151F4D07258F}"/>
              </a:ext>
            </a:extLst>
          </p:cNvPr>
          <p:cNvSpPr>
            <a:spLocks noGrp="1"/>
          </p:cNvSpPr>
          <p:nvPr>
            <p:ph type="body" sz="quarter" idx="12" hasCustomPrompt="1"/>
          </p:nvPr>
        </p:nvSpPr>
        <p:spPr>
          <a:xfrm flipH="1">
            <a:off x="3401444" y="3735388"/>
            <a:ext cx="6858" cy="1280160"/>
          </a:xfrm>
          <a:solidFill>
            <a:schemeClr val="bg1">
              <a:alpha val="67000"/>
            </a:schemeClr>
          </a:solidFill>
        </p:spPr>
        <p:txBody>
          <a:bodyPr/>
          <a:lstStyle>
            <a:lvl1pPr>
              <a:buNone/>
              <a:defRPr>
                <a:noFill/>
              </a:defRPr>
            </a:lvl1pPr>
          </a:lstStyle>
          <a:p>
            <a:pPr lvl="0"/>
            <a:r>
              <a:rPr lang="en-US"/>
              <a:t> </a:t>
            </a:r>
          </a:p>
        </p:txBody>
      </p:sp>
      <p:sp>
        <p:nvSpPr>
          <p:cNvPr id="10" name="Text Placeholder 9"/>
          <p:cNvSpPr>
            <a:spLocks noGrp="1"/>
          </p:cNvSpPr>
          <p:nvPr>
            <p:ph type="body" sz="quarter" idx="11" hasCustomPrompt="1"/>
          </p:nvPr>
        </p:nvSpPr>
        <p:spPr>
          <a:xfrm>
            <a:off x="3601003" y="3950640"/>
            <a:ext cx="3709988" cy="849463"/>
          </a:xfrm>
        </p:spPr>
        <p:txBody>
          <a:bodyPr anchor="ctr" anchorCtr="0">
            <a:spAutoFit/>
          </a:bodyPr>
          <a:lstStyle>
            <a:lvl1pPr marL="0" indent="0">
              <a:buNone/>
              <a:defRPr sz="1800">
                <a:solidFill>
                  <a:schemeClr val="bg1"/>
                </a:solidFill>
                <a:latin typeface="+mj-lt"/>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a:t>Presenter(s)</a:t>
            </a:r>
            <a:br>
              <a:rPr lang="en-US"/>
            </a:br>
            <a:r>
              <a:rPr lang="en-US"/>
              <a:t>Email</a:t>
            </a:r>
          </a:p>
        </p:txBody>
      </p:sp>
      <p:sp>
        <p:nvSpPr>
          <p:cNvPr id="7" name="Title 1">
            <a:extLst>
              <a:ext uri="{FF2B5EF4-FFF2-40B4-BE49-F238E27FC236}">
                <a16:creationId xmlns:a16="http://schemas.microsoft.com/office/drawing/2014/main" id="{327C706C-B7A1-44C9-81A2-1F14DA92812F}"/>
              </a:ext>
            </a:extLst>
          </p:cNvPr>
          <p:cNvSpPr>
            <a:spLocks noGrp="1"/>
          </p:cNvSpPr>
          <p:nvPr>
            <p:ph type="title" hasCustomPrompt="1"/>
          </p:nvPr>
        </p:nvSpPr>
        <p:spPr>
          <a:xfrm>
            <a:off x="3601003" y="2108201"/>
            <a:ext cx="3709988" cy="732508"/>
          </a:xfrm>
        </p:spPr>
        <p:txBody>
          <a:bodyPr wrap="square" anchor="ctr" anchorCtr="0">
            <a:spAutoFit/>
          </a:bodyPr>
          <a:lstStyle>
            <a:lvl1pPr algn="l">
              <a:defRPr sz="4000">
                <a:solidFill>
                  <a:schemeClr val="bg1"/>
                </a:solidFill>
              </a:defRPr>
            </a:lvl1pPr>
          </a:lstStyle>
          <a:p>
            <a:r>
              <a:rPr lang="en-US"/>
              <a:t>[Thank you!]</a:t>
            </a:r>
          </a:p>
        </p:txBody>
      </p:sp>
    </p:spTree>
    <p:extLst>
      <p:ext uri="{BB962C8B-B14F-4D97-AF65-F5344CB8AC3E}">
        <p14:creationId xmlns:p14="http://schemas.microsoft.com/office/powerpoint/2010/main" val="38860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4">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8A1E8AE-744E-4204-A598-4A0CA8BCCB7D}"/>
              </a:ext>
            </a:extLst>
          </p:cNvPr>
          <p:cNvSpPr>
            <a:spLocks noGrp="1"/>
          </p:cNvSpPr>
          <p:nvPr>
            <p:ph type="body" sz="quarter" idx="16" hasCustomPrompt="1"/>
          </p:nvPr>
        </p:nvSpPr>
        <p:spPr>
          <a:xfrm>
            <a:off x="0" y="4"/>
            <a:ext cx="9144000" cy="6857999"/>
          </a:xfrm>
          <a:gradFill>
            <a:gsLst>
              <a:gs pos="0">
                <a:schemeClr val="accent1"/>
              </a:gs>
              <a:gs pos="75000">
                <a:schemeClr val="accent1">
                  <a:lumMod val="80000"/>
                </a:schemeClr>
              </a:gs>
            </a:gsLst>
            <a:lin ang="8100000" scaled="0"/>
          </a:gradFill>
        </p:spPr>
        <p:txBody>
          <a:bodyPr/>
          <a:lstStyle>
            <a:lvl1pPr>
              <a:buNone/>
              <a:defRPr>
                <a:noFill/>
              </a:defRPr>
            </a:lvl1pPr>
          </a:lstStyle>
          <a:p>
            <a:pPr lvl="0"/>
            <a:r>
              <a:rPr lang="en-US"/>
              <a:t>Leave this box blank</a:t>
            </a:r>
          </a:p>
        </p:txBody>
      </p:sp>
      <p:sp>
        <p:nvSpPr>
          <p:cNvPr id="10" name="Text Placeholder 9"/>
          <p:cNvSpPr>
            <a:spLocks noGrp="1"/>
          </p:cNvSpPr>
          <p:nvPr>
            <p:ph type="body" sz="quarter" idx="12" hasCustomPrompt="1"/>
          </p:nvPr>
        </p:nvSpPr>
        <p:spPr>
          <a:xfrm>
            <a:off x="2343150" y="3333757"/>
            <a:ext cx="4457700" cy="646331"/>
          </a:xfrm>
        </p:spPr>
        <p:txBody>
          <a:bodyPr wrap="square">
            <a:spAutoFit/>
          </a:bodyPr>
          <a:lstStyle>
            <a:lvl1pPr marL="0" indent="0" algn="ctr">
              <a:buNone/>
              <a:defRPr sz="2400" b="1">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Subtitle or Client or Project</a:t>
            </a:r>
          </a:p>
        </p:txBody>
      </p:sp>
      <p:sp>
        <p:nvSpPr>
          <p:cNvPr id="11" name="Text Placeholder 7">
            <a:extLst>
              <a:ext uri="{FF2B5EF4-FFF2-40B4-BE49-F238E27FC236}">
                <a16:creationId xmlns:a16="http://schemas.microsoft.com/office/drawing/2014/main" id="{6CCD629C-292B-4FBB-A545-17D02E3CD4E4}"/>
              </a:ext>
            </a:extLst>
          </p:cNvPr>
          <p:cNvSpPr>
            <a:spLocks noGrp="1"/>
          </p:cNvSpPr>
          <p:nvPr>
            <p:ph type="body" sz="quarter" idx="11" hasCustomPrompt="1"/>
          </p:nvPr>
        </p:nvSpPr>
        <p:spPr>
          <a:xfrm>
            <a:off x="1029843" y="2301394"/>
            <a:ext cx="7084314" cy="1126462"/>
          </a:xfrm>
        </p:spPr>
        <p:txBody>
          <a:bodyPr wrap="square" anchor="b" anchorCtr="0">
            <a:spAutoFit/>
          </a:bodyPr>
          <a:lstStyle>
            <a:lvl1pPr marL="0" indent="0" algn="ctr">
              <a:lnSpc>
                <a:spcPct val="80000"/>
              </a:lnSpc>
              <a:buNone/>
              <a:defRPr sz="7200" b="1" cap="none" baseline="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Presentation Title</a:t>
            </a:r>
          </a:p>
        </p:txBody>
      </p:sp>
      <p:sp>
        <p:nvSpPr>
          <p:cNvPr id="12" name="Text Placeholder 9">
            <a:extLst>
              <a:ext uri="{FF2B5EF4-FFF2-40B4-BE49-F238E27FC236}">
                <a16:creationId xmlns:a16="http://schemas.microsoft.com/office/drawing/2014/main" id="{850EF44A-E507-4165-84E8-FC443835D3F8}"/>
              </a:ext>
            </a:extLst>
          </p:cNvPr>
          <p:cNvSpPr>
            <a:spLocks noGrp="1"/>
          </p:cNvSpPr>
          <p:nvPr>
            <p:ph type="body" sz="quarter" idx="13" hasCustomPrompt="1"/>
          </p:nvPr>
        </p:nvSpPr>
        <p:spPr>
          <a:xfrm>
            <a:off x="2343150" y="4663443"/>
            <a:ext cx="4457700" cy="781752"/>
          </a:xfrm>
        </p:spPr>
        <p:txBody>
          <a:bodyPr wrap="square" anchor="t" anchorCtr="0">
            <a:spAutoFit/>
          </a:bodyPr>
          <a:lstStyle>
            <a:lvl1pPr marL="0" indent="0" algn="ctr">
              <a:buNone/>
              <a:defRPr lang="en-US" sz="1600" kern="1200" dirty="0">
                <a:solidFill>
                  <a:schemeClr val="bg1"/>
                </a:solidFill>
                <a:latin typeface="+mn-lt"/>
                <a:ea typeface="+mn-ea"/>
                <a:cs typeface="+mn-cs"/>
              </a:defRPr>
            </a:lvl1pPr>
            <a:lvl2pPr marL="457178" indent="0">
              <a:buNone/>
              <a:defRPr/>
            </a:lvl2pPr>
            <a:lvl3pPr marL="914354" indent="0">
              <a:buNone/>
              <a:defRPr/>
            </a:lvl3pPr>
            <a:lvl4pPr marL="1371532" indent="0">
              <a:buNone/>
              <a:defRPr/>
            </a:lvl4pPr>
            <a:lvl5pPr marL="1828709" indent="0">
              <a:buNone/>
              <a:defRPr/>
            </a:lvl5pPr>
          </a:lstStyle>
          <a:p>
            <a:pPr lvl="0"/>
            <a:r>
              <a:rPr lang="en-US"/>
              <a:t>Presenter(s)</a:t>
            </a:r>
            <a:br>
              <a:rPr lang="en-US"/>
            </a:br>
            <a:r>
              <a:rPr lang="en-US"/>
              <a:t>Month 20XX</a:t>
            </a:r>
          </a:p>
        </p:txBody>
      </p:sp>
    </p:spTree>
    <p:extLst>
      <p:ext uri="{BB962C8B-B14F-4D97-AF65-F5344CB8AC3E}">
        <p14:creationId xmlns:p14="http://schemas.microsoft.com/office/powerpoint/2010/main" val="276389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87225C46-6C7C-4C7C-B9DD-9706BC70A033}"/>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72380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1">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0EA3C17B-35A1-4251-95CF-B07FF194B83E}"/>
              </a:ext>
            </a:extLst>
          </p:cNvPr>
          <p:cNvSpPr>
            <a:spLocks noGrp="1"/>
          </p:cNvSpPr>
          <p:nvPr>
            <p:ph type="pic" sz="quarter" idx="33"/>
          </p:nvPr>
        </p:nvSpPr>
        <p:spPr>
          <a:xfrm>
            <a:off x="3657600" y="-1"/>
            <a:ext cx="5486400" cy="6858000"/>
          </a:xfrm>
          <a:noFill/>
        </p:spPr>
        <p:txBody>
          <a:bodyPr/>
          <a:lstStyle>
            <a:lvl1pPr marL="0" indent="0">
              <a:buNone/>
              <a:defRPr/>
            </a:lvl1pPr>
          </a:lstStyle>
          <a:p>
            <a:r>
              <a:rPr lang="en-US"/>
              <a:t>Click icon to add picture</a:t>
            </a:r>
          </a:p>
        </p:txBody>
      </p:sp>
      <p:sp>
        <p:nvSpPr>
          <p:cNvPr id="7" name="Title 6">
            <a:extLst>
              <a:ext uri="{FF2B5EF4-FFF2-40B4-BE49-F238E27FC236}">
                <a16:creationId xmlns:a16="http://schemas.microsoft.com/office/drawing/2014/main" id="{EEA9DB1A-B333-4520-87CD-561FC03696F7}"/>
              </a:ext>
            </a:extLst>
          </p:cNvPr>
          <p:cNvSpPr>
            <a:spLocks noGrp="1"/>
          </p:cNvSpPr>
          <p:nvPr>
            <p:ph type="title" hasCustomPrompt="1"/>
          </p:nvPr>
        </p:nvSpPr>
        <p:spPr>
          <a:xfrm>
            <a:off x="342901" y="594362"/>
            <a:ext cx="2914556" cy="1865126"/>
          </a:xfrm>
        </p:spPr>
        <p:txBody>
          <a:bodyPr/>
          <a:lstStyle>
            <a:lvl1pPr marL="0" indent="0">
              <a:lnSpc>
                <a:spcPct val="80000"/>
              </a:lnSpc>
              <a:buNone/>
              <a:defRPr/>
            </a:lvl1pPr>
          </a:lstStyle>
          <a:p>
            <a:pPr marL="0" indent="0">
              <a:lnSpc>
                <a:spcPct val="80000"/>
              </a:lnSpc>
              <a:buNone/>
            </a:pPr>
            <a:r>
              <a:rPr lang="en-US" sz="4400" b="1">
                <a:solidFill>
                  <a:schemeClr val="accent1"/>
                </a:solidFill>
              </a:rPr>
              <a:t>[What Are We</a:t>
            </a:r>
            <a:r>
              <a:rPr lang="en-US" sz="3600" b="0" i="0">
                <a:solidFill>
                  <a:srgbClr val="202122"/>
                </a:solidFill>
                <a:effectLst/>
                <a:latin typeface="Arial" panose="020B0604020202020204" pitchFamily="34" charset="0"/>
              </a:rPr>
              <a:t> </a:t>
            </a:r>
            <a:r>
              <a:rPr lang="en-US" sz="4400" b="1">
                <a:solidFill>
                  <a:schemeClr val="accent1"/>
                </a:solidFill>
              </a:rPr>
              <a:t>Covering Today?]</a:t>
            </a:r>
          </a:p>
        </p:txBody>
      </p:sp>
      <p:sp>
        <p:nvSpPr>
          <p:cNvPr id="10" name="Text Placeholder 9">
            <a:extLst>
              <a:ext uri="{FF2B5EF4-FFF2-40B4-BE49-F238E27FC236}">
                <a16:creationId xmlns:a16="http://schemas.microsoft.com/office/drawing/2014/main" id="{2D8310BA-B1B9-4965-8D9C-4FFB240B92C7}"/>
              </a:ext>
            </a:extLst>
          </p:cNvPr>
          <p:cNvSpPr>
            <a:spLocks noGrp="1"/>
          </p:cNvSpPr>
          <p:nvPr>
            <p:ph type="body" sz="quarter" idx="34" hasCustomPrompt="1"/>
          </p:nvPr>
        </p:nvSpPr>
        <p:spPr>
          <a:xfrm>
            <a:off x="774955" y="2645851"/>
            <a:ext cx="2482502"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42" name="Text Placeholder 9">
            <a:extLst>
              <a:ext uri="{FF2B5EF4-FFF2-40B4-BE49-F238E27FC236}">
                <a16:creationId xmlns:a16="http://schemas.microsoft.com/office/drawing/2014/main" id="{69D766A5-08C8-4C46-BD1E-FD9637842408}"/>
              </a:ext>
            </a:extLst>
          </p:cNvPr>
          <p:cNvSpPr>
            <a:spLocks noGrp="1"/>
          </p:cNvSpPr>
          <p:nvPr>
            <p:ph type="body" sz="quarter" idx="36" hasCustomPrompt="1"/>
          </p:nvPr>
        </p:nvSpPr>
        <p:spPr>
          <a:xfrm>
            <a:off x="774955" y="5746577"/>
            <a:ext cx="2482502"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44" name="Text Placeholder 9">
            <a:extLst>
              <a:ext uri="{FF2B5EF4-FFF2-40B4-BE49-F238E27FC236}">
                <a16:creationId xmlns:a16="http://schemas.microsoft.com/office/drawing/2014/main" id="{4177C604-5386-4B88-A396-27CF7D5CC354}"/>
              </a:ext>
            </a:extLst>
          </p:cNvPr>
          <p:cNvSpPr>
            <a:spLocks noGrp="1"/>
          </p:cNvSpPr>
          <p:nvPr>
            <p:ph type="body" sz="quarter" idx="38" hasCustomPrompt="1"/>
          </p:nvPr>
        </p:nvSpPr>
        <p:spPr>
          <a:xfrm>
            <a:off x="774955" y="5126431"/>
            <a:ext cx="2482502"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46" name="Text Placeholder 9">
            <a:extLst>
              <a:ext uri="{FF2B5EF4-FFF2-40B4-BE49-F238E27FC236}">
                <a16:creationId xmlns:a16="http://schemas.microsoft.com/office/drawing/2014/main" id="{E3EE6914-3D7F-432D-8770-AF6CBFE9F920}"/>
              </a:ext>
            </a:extLst>
          </p:cNvPr>
          <p:cNvSpPr>
            <a:spLocks noGrp="1"/>
          </p:cNvSpPr>
          <p:nvPr>
            <p:ph type="body" sz="quarter" idx="40" hasCustomPrompt="1"/>
          </p:nvPr>
        </p:nvSpPr>
        <p:spPr>
          <a:xfrm>
            <a:off x="774955" y="4506286"/>
            <a:ext cx="2482502"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48" name="Text Placeholder 9">
            <a:extLst>
              <a:ext uri="{FF2B5EF4-FFF2-40B4-BE49-F238E27FC236}">
                <a16:creationId xmlns:a16="http://schemas.microsoft.com/office/drawing/2014/main" id="{2257A0BC-BA11-4126-8AD8-22BD8D429FB5}"/>
              </a:ext>
            </a:extLst>
          </p:cNvPr>
          <p:cNvSpPr>
            <a:spLocks noGrp="1"/>
          </p:cNvSpPr>
          <p:nvPr>
            <p:ph type="body" sz="quarter" idx="42" hasCustomPrompt="1"/>
          </p:nvPr>
        </p:nvSpPr>
        <p:spPr>
          <a:xfrm>
            <a:off x="774955" y="3886140"/>
            <a:ext cx="2482502"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50" name="Text Placeholder 9">
            <a:extLst>
              <a:ext uri="{FF2B5EF4-FFF2-40B4-BE49-F238E27FC236}">
                <a16:creationId xmlns:a16="http://schemas.microsoft.com/office/drawing/2014/main" id="{8F87D130-F6D8-4D66-A492-5D53E8BBC4DE}"/>
              </a:ext>
            </a:extLst>
          </p:cNvPr>
          <p:cNvSpPr>
            <a:spLocks noGrp="1"/>
          </p:cNvSpPr>
          <p:nvPr>
            <p:ph type="body" sz="quarter" idx="44" hasCustomPrompt="1"/>
          </p:nvPr>
        </p:nvSpPr>
        <p:spPr>
          <a:xfrm>
            <a:off x="774955" y="3265996"/>
            <a:ext cx="2482502"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16" name="Slide Number Placeholder 4">
            <a:extLst>
              <a:ext uri="{FF2B5EF4-FFF2-40B4-BE49-F238E27FC236}">
                <a16:creationId xmlns:a16="http://schemas.microsoft.com/office/drawing/2014/main" id="{93CE2C5F-67F6-4696-BA1F-DE8CC783A0C2}"/>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24" name="Text Placeholder 3">
            <a:extLst>
              <a:ext uri="{FF2B5EF4-FFF2-40B4-BE49-F238E27FC236}">
                <a16:creationId xmlns:a16="http://schemas.microsoft.com/office/drawing/2014/main" id="{6A2AD97B-DA6F-43DB-B793-F575FF48FAAE}"/>
              </a:ext>
            </a:extLst>
          </p:cNvPr>
          <p:cNvSpPr>
            <a:spLocks noGrp="1"/>
          </p:cNvSpPr>
          <p:nvPr>
            <p:ph type="body" sz="quarter" idx="57" hasCustomPrompt="1"/>
          </p:nvPr>
        </p:nvSpPr>
        <p:spPr>
          <a:xfrm>
            <a:off x="432054" y="2678826"/>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25" name="Text Placeholder 3">
            <a:extLst>
              <a:ext uri="{FF2B5EF4-FFF2-40B4-BE49-F238E27FC236}">
                <a16:creationId xmlns:a16="http://schemas.microsoft.com/office/drawing/2014/main" id="{4388C049-F965-4B98-A506-A91CEA815872}"/>
              </a:ext>
            </a:extLst>
          </p:cNvPr>
          <p:cNvSpPr>
            <a:spLocks noGrp="1"/>
          </p:cNvSpPr>
          <p:nvPr>
            <p:ph type="body" sz="quarter" idx="58" hasCustomPrompt="1"/>
          </p:nvPr>
        </p:nvSpPr>
        <p:spPr>
          <a:xfrm>
            <a:off x="432054" y="3298362"/>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26" name="Text Placeholder 3">
            <a:extLst>
              <a:ext uri="{FF2B5EF4-FFF2-40B4-BE49-F238E27FC236}">
                <a16:creationId xmlns:a16="http://schemas.microsoft.com/office/drawing/2014/main" id="{E5CA670F-4537-4FA2-B721-B8EE665C68A3}"/>
              </a:ext>
            </a:extLst>
          </p:cNvPr>
          <p:cNvSpPr>
            <a:spLocks noGrp="1"/>
          </p:cNvSpPr>
          <p:nvPr>
            <p:ph type="body" sz="quarter" idx="59" hasCustomPrompt="1"/>
          </p:nvPr>
        </p:nvSpPr>
        <p:spPr>
          <a:xfrm>
            <a:off x="432054" y="3917898"/>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28" name="Text Placeholder 3">
            <a:extLst>
              <a:ext uri="{FF2B5EF4-FFF2-40B4-BE49-F238E27FC236}">
                <a16:creationId xmlns:a16="http://schemas.microsoft.com/office/drawing/2014/main" id="{1B0B8469-B5E8-46AF-B431-B6B6A81E9CB7}"/>
              </a:ext>
            </a:extLst>
          </p:cNvPr>
          <p:cNvSpPr>
            <a:spLocks noGrp="1"/>
          </p:cNvSpPr>
          <p:nvPr>
            <p:ph type="body" sz="quarter" idx="60" hasCustomPrompt="1"/>
          </p:nvPr>
        </p:nvSpPr>
        <p:spPr>
          <a:xfrm>
            <a:off x="432054" y="4537434"/>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29" name="Text Placeholder 3">
            <a:extLst>
              <a:ext uri="{FF2B5EF4-FFF2-40B4-BE49-F238E27FC236}">
                <a16:creationId xmlns:a16="http://schemas.microsoft.com/office/drawing/2014/main" id="{895DEE0D-EF98-47D2-8697-5312CC719679}"/>
              </a:ext>
            </a:extLst>
          </p:cNvPr>
          <p:cNvSpPr>
            <a:spLocks noGrp="1"/>
          </p:cNvSpPr>
          <p:nvPr>
            <p:ph type="body" sz="quarter" idx="61" hasCustomPrompt="1"/>
          </p:nvPr>
        </p:nvSpPr>
        <p:spPr>
          <a:xfrm>
            <a:off x="432054" y="5156970"/>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0" name="Text Placeholder 3">
            <a:extLst>
              <a:ext uri="{FF2B5EF4-FFF2-40B4-BE49-F238E27FC236}">
                <a16:creationId xmlns:a16="http://schemas.microsoft.com/office/drawing/2014/main" id="{D094E5A2-B6D3-4F90-BCE1-4844538934F8}"/>
              </a:ext>
            </a:extLst>
          </p:cNvPr>
          <p:cNvSpPr>
            <a:spLocks noGrp="1"/>
          </p:cNvSpPr>
          <p:nvPr>
            <p:ph type="body" sz="quarter" idx="62" hasCustomPrompt="1"/>
          </p:nvPr>
        </p:nvSpPr>
        <p:spPr>
          <a:xfrm>
            <a:off x="432054" y="5776507"/>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Tree>
    <p:extLst>
      <p:ext uri="{BB962C8B-B14F-4D97-AF65-F5344CB8AC3E}">
        <p14:creationId xmlns:p14="http://schemas.microsoft.com/office/powerpoint/2010/main" val="97875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0EA3C17B-35A1-4251-95CF-B07FF194B83E}"/>
              </a:ext>
            </a:extLst>
          </p:cNvPr>
          <p:cNvSpPr>
            <a:spLocks noGrp="1"/>
          </p:cNvSpPr>
          <p:nvPr>
            <p:ph type="pic" sz="quarter" idx="33"/>
          </p:nvPr>
        </p:nvSpPr>
        <p:spPr>
          <a:xfrm>
            <a:off x="0" y="-1"/>
            <a:ext cx="5486400" cy="6858000"/>
          </a:xfrm>
          <a:noFill/>
        </p:spPr>
        <p:txBody>
          <a:bodyPr/>
          <a:lstStyle>
            <a:lvl1pPr marL="0" indent="0">
              <a:buNone/>
              <a:defRPr/>
            </a:lvl1pPr>
          </a:lstStyle>
          <a:p>
            <a:r>
              <a:rPr lang="en-US"/>
              <a:t>Click icon to add picture</a:t>
            </a:r>
          </a:p>
        </p:txBody>
      </p:sp>
      <p:sp>
        <p:nvSpPr>
          <p:cNvPr id="17" name="Text Placeholder 9">
            <a:extLst>
              <a:ext uri="{FF2B5EF4-FFF2-40B4-BE49-F238E27FC236}">
                <a16:creationId xmlns:a16="http://schemas.microsoft.com/office/drawing/2014/main" id="{093A1C4F-FC35-4540-BE30-9014F33DAEC1}"/>
              </a:ext>
            </a:extLst>
          </p:cNvPr>
          <p:cNvSpPr>
            <a:spLocks noGrp="1"/>
          </p:cNvSpPr>
          <p:nvPr>
            <p:ph type="body" sz="quarter" idx="46" hasCustomPrompt="1"/>
          </p:nvPr>
        </p:nvSpPr>
        <p:spPr>
          <a:xfrm>
            <a:off x="6277359" y="2644834"/>
            <a:ext cx="2464213"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19" name="Text Placeholder 9">
            <a:extLst>
              <a:ext uri="{FF2B5EF4-FFF2-40B4-BE49-F238E27FC236}">
                <a16:creationId xmlns:a16="http://schemas.microsoft.com/office/drawing/2014/main" id="{CB67E9D5-94A5-416D-A4F9-2B110AF0D7F2}"/>
              </a:ext>
            </a:extLst>
          </p:cNvPr>
          <p:cNvSpPr>
            <a:spLocks noGrp="1"/>
          </p:cNvSpPr>
          <p:nvPr>
            <p:ph type="body" sz="quarter" idx="48" hasCustomPrompt="1"/>
          </p:nvPr>
        </p:nvSpPr>
        <p:spPr>
          <a:xfrm>
            <a:off x="6277359" y="5746578"/>
            <a:ext cx="2464213"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21" name="Text Placeholder 9">
            <a:extLst>
              <a:ext uri="{FF2B5EF4-FFF2-40B4-BE49-F238E27FC236}">
                <a16:creationId xmlns:a16="http://schemas.microsoft.com/office/drawing/2014/main" id="{D90B8C5B-2D48-46FC-AD83-62C063D2DE2E}"/>
              </a:ext>
            </a:extLst>
          </p:cNvPr>
          <p:cNvSpPr>
            <a:spLocks noGrp="1"/>
          </p:cNvSpPr>
          <p:nvPr>
            <p:ph type="body" sz="quarter" idx="50" hasCustomPrompt="1"/>
          </p:nvPr>
        </p:nvSpPr>
        <p:spPr>
          <a:xfrm>
            <a:off x="6277359" y="5126230"/>
            <a:ext cx="2464213"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23" name="Text Placeholder 9">
            <a:extLst>
              <a:ext uri="{FF2B5EF4-FFF2-40B4-BE49-F238E27FC236}">
                <a16:creationId xmlns:a16="http://schemas.microsoft.com/office/drawing/2014/main" id="{3906DFCA-16AC-40C1-AE12-9E6A711AA7EE}"/>
              </a:ext>
            </a:extLst>
          </p:cNvPr>
          <p:cNvSpPr>
            <a:spLocks noGrp="1"/>
          </p:cNvSpPr>
          <p:nvPr>
            <p:ph type="body" sz="quarter" idx="52" hasCustomPrompt="1"/>
          </p:nvPr>
        </p:nvSpPr>
        <p:spPr>
          <a:xfrm>
            <a:off x="6277359" y="4505881"/>
            <a:ext cx="2464213"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25" name="Text Placeholder 9">
            <a:extLst>
              <a:ext uri="{FF2B5EF4-FFF2-40B4-BE49-F238E27FC236}">
                <a16:creationId xmlns:a16="http://schemas.microsoft.com/office/drawing/2014/main" id="{D5F7DD72-ADB3-4945-A193-AD5F7E55D51D}"/>
              </a:ext>
            </a:extLst>
          </p:cNvPr>
          <p:cNvSpPr>
            <a:spLocks noGrp="1"/>
          </p:cNvSpPr>
          <p:nvPr>
            <p:ph type="body" sz="quarter" idx="54" hasCustomPrompt="1"/>
          </p:nvPr>
        </p:nvSpPr>
        <p:spPr>
          <a:xfrm>
            <a:off x="6277359" y="3885531"/>
            <a:ext cx="2464213"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28" name="Text Placeholder 9">
            <a:extLst>
              <a:ext uri="{FF2B5EF4-FFF2-40B4-BE49-F238E27FC236}">
                <a16:creationId xmlns:a16="http://schemas.microsoft.com/office/drawing/2014/main" id="{9DF6826B-B1A8-4662-9DFE-EE0712BF1852}"/>
              </a:ext>
            </a:extLst>
          </p:cNvPr>
          <p:cNvSpPr>
            <a:spLocks noGrp="1"/>
          </p:cNvSpPr>
          <p:nvPr>
            <p:ph type="body" sz="quarter" idx="56" hasCustomPrompt="1"/>
          </p:nvPr>
        </p:nvSpPr>
        <p:spPr>
          <a:xfrm>
            <a:off x="6277359" y="3265183"/>
            <a:ext cx="2464213" cy="578620"/>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30" name="Title 6">
            <a:extLst>
              <a:ext uri="{FF2B5EF4-FFF2-40B4-BE49-F238E27FC236}">
                <a16:creationId xmlns:a16="http://schemas.microsoft.com/office/drawing/2014/main" id="{20F76C09-E0AC-4D27-80DE-B25240411C81}"/>
              </a:ext>
            </a:extLst>
          </p:cNvPr>
          <p:cNvSpPr>
            <a:spLocks noGrp="1"/>
          </p:cNvSpPr>
          <p:nvPr>
            <p:ph type="title" hasCustomPrompt="1"/>
          </p:nvPr>
        </p:nvSpPr>
        <p:spPr>
          <a:xfrm>
            <a:off x="5829303" y="594362"/>
            <a:ext cx="2912269" cy="1865126"/>
          </a:xfrm>
        </p:spPr>
        <p:txBody>
          <a:bodyPr/>
          <a:lstStyle>
            <a:lvl1pPr marL="0" indent="0">
              <a:lnSpc>
                <a:spcPct val="80000"/>
              </a:lnSpc>
              <a:buNone/>
              <a:defRPr/>
            </a:lvl1pPr>
          </a:lstStyle>
          <a:p>
            <a:pPr marL="0" indent="0">
              <a:lnSpc>
                <a:spcPct val="80000"/>
              </a:lnSpc>
              <a:buNone/>
            </a:pPr>
            <a:r>
              <a:rPr lang="en-US" sz="4400" b="1">
                <a:solidFill>
                  <a:schemeClr val="accent1"/>
                </a:solidFill>
              </a:rPr>
              <a:t>[What Are We</a:t>
            </a:r>
            <a:r>
              <a:rPr lang="en-US" sz="3600" b="0" i="0">
                <a:solidFill>
                  <a:srgbClr val="202122"/>
                </a:solidFill>
                <a:effectLst/>
                <a:latin typeface="Arial" panose="020B0604020202020204" pitchFamily="34" charset="0"/>
              </a:rPr>
              <a:t> </a:t>
            </a:r>
            <a:r>
              <a:rPr lang="en-US" sz="4400" b="1">
                <a:solidFill>
                  <a:schemeClr val="accent1"/>
                </a:solidFill>
              </a:rPr>
              <a:t>Covering Today?]</a:t>
            </a:r>
          </a:p>
        </p:txBody>
      </p:sp>
      <p:sp>
        <p:nvSpPr>
          <p:cNvPr id="16" name="Slide Number Placeholder 4">
            <a:extLst>
              <a:ext uri="{FF2B5EF4-FFF2-40B4-BE49-F238E27FC236}">
                <a16:creationId xmlns:a16="http://schemas.microsoft.com/office/drawing/2014/main" id="{860AD371-30BC-40D8-877B-94D313A4105B}"/>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31" name="Text Placeholder 3">
            <a:extLst>
              <a:ext uri="{FF2B5EF4-FFF2-40B4-BE49-F238E27FC236}">
                <a16:creationId xmlns:a16="http://schemas.microsoft.com/office/drawing/2014/main" id="{7677468C-6871-47D1-920C-FB4A45EC2BB4}"/>
              </a:ext>
            </a:extLst>
          </p:cNvPr>
          <p:cNvSpPr>
            <a:spLocks noGrp="1"/>
          </p:cNvSpPr>
          <p:nvPr>
            <p:ph type="body" sz="quarter" idx="45" hasCustomPrompt="1"/>
          </p:nvPr>
        </p:nvSpPr>
        <p:spPr>
          <a:xfrm>
            <a:off x="5918454" y="2678826"/>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2" name="Text Placeholder 3">
            <a:extLst>
              <a:ext uri="{FF2B5EF4-FFF2-40B4-BE49-F238E27FC236}">
                <a16:creationId xmlns:a16="http://schemas.microsoft.com/office/drawing/2014/main" id="{AE92B8B5-A339-4A5D-9828-ABAEE353C887}"/>
              </a:ext>
            </a:extLst>
          </p:cNvPr>
          <p:cNvSpPr>
            <a:spLocks noGrp="1"/>
          </p:cNvSpPr>
          <p:nvPr>
            <p:ph type="body" sz="quarter" idx="57" hasCustomPrompt="1"/>
          </p:nvPr>
        </p:nvSpPr>
        <p:spPr>
          <a:xfrm>
            <a:off x="5918454" y="3298362"/>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3" name="Text Placeholder 3">
            <a:extLst>
              <a:ext uri="{FF2B5EF4-FFF2-40B4-BE49-F238E27FC236}">
                <a16:creationId xmlns:a16="http://schemas.microsoft.com/office/drawing/2014/main" id="{ACFCBA1E-906A-4354-8251-51E76DC572ED}"/>
              </a:ext>
            </a:extLst>
          </p:cNvPr>
          <p:cNvSpPr>
            <a:spLocks noGrp="1"/>
          </p:cNvSpPr>
          <p:nvPr>
            <p:ph type="body" sz="quarter" idx="58" hasCustomPrompt="1"/>
          </p:nvPr>
        </p:nvSpPr>
        <p:spPr>
          <a:xfrm>
            <a:off x="5918454" y="3917898"/>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4" name="Text Placeholder 3">
            <a:extLst>
              <a:ext uri="{FF2B5EF4-FFF2-40B4-BE49-F238E27FC236}">
                <a16:creationId xmlns:a16="http://schemas.microsoft.com/office/drawing/2014/main" id="{1CC43EDD-DBB3-4466-BC98-15C5D836D208}"/>
              </a:ext>
            </a:extLst>
          </p:cNvPr>
          <p:cNvSpPr>
            <a:spLocks noGrp="1"/>
          </p:cNvSpPr>
          <p:nvPr>
            <p:ph type="body" sz="quarter" idx="59" hasCustomPrompt="1"/>
          </p:nvPr>
        </p:nvSpPr>
        <p:spPr>
          <a:xfrm>
            <a:off x="5918454" y="4537434"/>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5" name="Text Placeholder 3">
            <a:extLst>
              <a:ext uri="{FF2B5EF4-FFF2-40B4-BE49-F238E27FC236}">
                <a16:creationId xmlns:a16="http://schemas.microsoft.com/office/drawing/2014/main" id="{04C9141B-BF37-463B-B9A6-D4411B66D80D}"/>
              </a:ext>
            </a:extLst>
          </p:cNvPr>
          <p:cNvSpPr>
            <a:spLocks noGrp="1"/>
          </p:cNvSpPr>
          <p:nvPr>
            <p:ph type="body" sz="quarter" idx="60" hasCustomPrompt="1"/>
          </p:nvPr>
        </p:nvSpPr>
        <p:spPr>
          <a:xfrm>
            <a:off x="5918454" y="5156970"/>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6" name="Text Placeholder 3">
            <a:extLst>
              <a:ext uri="{FF2B5EF4-FFF2-40B4-BE49-F238E27FC236}">
                <a16:creationId xmlns:a16="http://schemas.microsoft.com/office/drawing/2014/main" id="{FC8430F9-77CA-4452-BA3D-38E773F83B0B}"/>
              </a:ext>
            </a:extLst>
          </p:cNvPr>
          <p:cNvSpPr>
            <a:spLocks noGrp="1"/>
          </p:cNvSpPr>
          <p:nvPr>
            <p:ph type="body" sz="quarter" idx="61" hasCustomPrompt="1"/>
          </p:nvPr>
        </p:nvSpPr>
        <p:spPr>
          <a:xfrm>
            <a:off x="5918454" y="5776507"/>
            <a:ext cx="3429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Tree>
    <p:extLst>
      <p:ext uri="{BB962C8B-B14F-4D97-AF65-F5344CB8AC3E}">
        <p14:creationId xmlns:p14="http://schemas.microsoft.com/office/powerpoint/2010/main" val="91899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Heading_1">
    <p:bg>
      <p:bgPr>
        <a:gradFill>
          <a:gsLst>
            <a:gs pos="0">
              <a:schemeClr val="accent1"/>
            </a:gs>
            <a:gs pos="75000">
              <a:schemeClr val="accent1">
                <a:lumMod val="90000"/>
              </a:schemeClr>
            </a:gs>
          </a:gsLst>
          <a:lin ang="81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AC8DD-AD38-4B96-9439-87AE0C8CEC85}"/>
              </a:ext>
            </a:extLst>
          </p:cNvPr>
          <p:cNvSpPr>
            <a:spLocks noGrp="1"/>
          </p:cNvSpPr>
          <p:nvPr>
            <p:ph type="title" hasCustomPrompt="1"/>
          </p:nvPr>
        </p:nvSpPr>
        <p:spPr>
          <a:xfrm>
            <a:off x="342900" y="3886205"/>
            <a:ext cx="8455914" cy="904863"/>
          </a:xfrm>
        </p:spPr>
        <p:txBody>
          <a:bodyPr/>
          <a:lstStyle>
            <a:lvl1pPr marL="0" indent="0" algn="ctr">
              <a:buNone/>
              <a:defRPr sz="5400">
                <a:solidFill>
                  <a:schemeClr val="bg1"/>
                </a:solidFill>
              </a:defRPr>
            </a:lvl1pPr>
          </a:lstStyle>
          <a:p>
            <a:pPr marL="0" indent="0" algn="ctr">
              <a:buNone/>
            </a:pPr>
            <a:r>
              <a:rPr lang="en-US" sz="5400" b="1" cap="none" baseline="0">
                <a:solidFill>
                  <a:schemeClr val="bg1"/>
                </a:solidFill>
              </a:rPr>
              <a:t>Section Name</a:t>
            </a:r>
          </a:p>
        </p:txBody>
      </p:sp>
      <p:sp>
        <p:nvSpPr>
          <p:cNvPr id="7" name="Text Placeholder 3">
            <a:extLst>
              <a:ext uri="{FF2B5EF4-FFF2-40B4-BE49-F238E27FC236}">
                <a16:creationId xmlns:a16="http://schemas.microsoft.com/office/drawing/2014/main" id="{7C77C427-2228-4310-A78F-C0B8865CC0D7}"/>
              </a:ext>
            </a:extLst>
          </p:cNvPr>
          <p:cNvSpPr>
            <a:spLocks noGrp="1"/>
          </p:cNvSpPr>
          <p:nvPr>
            <p:ph type="body" sz="quarter" idx="45" hasCustomPrompt="1"/>
          </p:nvPr>
        </p:nvSpPr>
        <p:spPr>
          <a:xfrm>
            <a:off x="3970782" y="1969826"/>
            <a:ext cx="1200150" cy="1600200"/>
          </a:xfrm>
          <a:prstGeom prst="ellipse">
            <a:avLst/>
          </a:prstGeom>
          <a:solidFill>
            <a:schemeClr val="accent2"/>
          </a:solidFill>
        </p:spPr>
        <p:txBody>
          <a:bodyPr anchor="ctr"/>
          <a:lstStyle>
            <a:lvl1pPr marL="0" indent="3175" algn="ctr">
              <a:buNone/>
              <a:defRPr sz="1051" b="1">
                <a:solidFill>
                  <a:schemeClr val="bg1"/>
                </a:solidFill>
              </a:defRPr>
            </a:lvl1pPr>
          </a:lstStyle>
          <a:p>
            <a:pPr lvl="0"/>
            <a:r>
              <a:rPr lang="en-US"/>
              <a:t>Replace this text with section # and increase font size to 72pt</a:t>
            </a:r>
          </a:p>
          <a:p>
            <a:pPr lvl="0"/>
            <a:r>
              <a:rPr lang="en-US"/>
              <a:t>Or copy-paste icon from end of deck</a:t>
            </a:r>
          </a:p>
        </p:txBody>
      </p:sp>
    </p:spTree>
    <p:extLst>
      <p:ext uri="{BB962C8B-B14F-4D97-AF65-F5344CB8AC3E}">
        <p14:creationId xmlns:p14="http://schemas.microsoft.com/office/powerpoint/2010/main" val="117682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_Heading_2">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A48D93-7D81-4E28-94BD-541ACFB5ADA0}"/>
              </a:ext>
            </a:extLst>
          </p:cNvPr>
          <p:cNvSpPr>
            <a:spLocks noGrp="1"/>
          </p:cNvSpPr>
          <p:nvPr>
            <p:ph type="title" hasCustomPrompt="1"/>
          </p:nvPr>
        </p:nvSpPr>
        <p:spPr>
          <a:xfrm>
            <a:off x="342900" y="3886205"/>
            <a:ext cx="8455914" cy="904863"/>
          </a:xfrm>
        </p:spPr>
        <p:txBody>
          <a:bodyPr/>
          <a:lstStyle>
            <a:lvl1pPr algn="ctr">
              <a:defRPr sz="5400"/>
            </a:lvl1pPr>
          </a:lstStyle>
          <a:p>
            <a:r>
              <a:rPr lang="en-US"/>
              <a:t>Section Name</a:t>
            </a:r>
          </a:p>
        </p:txBody>
      </p:sp>
      <p:sp>
        <p:nvSpPr>
          <p:cNvPr id="8" name="Text Placeholder 3">
            <a:extLst>
              <a:ext uri="{FF2B5EF4-FFF2-40B4-BE49-F238E27FC236}">
                <a16:creationId xmlns:a16="http://schemas.microsoft.com/office/drawing/2014/main" id="{4C82AF9A-03FE-446C-ABFC-8422C0E557B5}"/>
              </a:ext>
            </a:extLst>
          </p:cNvPr>
          <p:cNvSpPr>
            <a:spLocks noGrp="1"/>
          </p:cNvSpPr>
          <p:nvPr>
            <p:ph type="body" sz="quarter" idx="45" hasCustomPrompt="1"/>
          </p:nvPr>
        </p:nvSpPr>
        <p:spPr>
          <a:xfrm>
            <a:off x="3970782" y="1969826"/>
            <a:ext cx="1200150" cy="1600200"/>
          </a:xfrm>
          <a:prstGeom prst="ellipse">
            <a:avLst/>
          </a:prstGeom>
          <a:solidFill>
            <a:schemeClr val="accent2"/>
          </a:solidFill>
        </p:spPr>
        <p:txBody>
          <a:bodyPr anchor="ctr"/>
          <a:lstStyle>
            <a:lvl1pPr marL="0" indent="3175" algn="ctr">
              <a:buNone/>
              <a:defRPr sz="1051" b="1">
                <a:solidFill>
                  <a:schemeClr val="bg1"/>
                </a:solidFill>
              </a:defRPr>
            </a:lvl1pPr>
          </a:lstStyle>
          <a:p>
            <a:pPr lvl="0"/>
            <a:r>
              <a:rPr lang="en-US"/>
              <a:t>Replace this text with section # and increase font size to 72pt</a:t>
            </a:r>
          </a:p>
          <a:p>
            <a:pPr lvl="0"/>
            <a:r>
              <a:rPr lang="en-US"/>
              <a:t>Or copy-paste icon from end of deck</a:t>
            </a:r>
          </a:p>
        </p:txBody>
      </p:sp>
    </p:spTree>
    <p:extLst>
      <p:ext uri="{BB962C8B-B14F-4D97-AF65-F5344CB8AC3E}">
        <p14:creationId xmlns:p14="http://schemas.microsoft.com/office/powerpoint/2010/main" val="15762947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594364"/>
            <a:ext cx="8455914" cy="781752"/>
          </a:xfrm>
          <a:prstGeom prst="rect">
            <a:avLst/>
          </a:prstGeom>
        </p:spPr>
        <p:txBody>
          <a:bodyPr vert="horz" lIns="118872" tIns="118872" rIns="118872" bIns="118872" rtlCol="0" anchor="t" anchorCtr="0">
            <a:spAutoFit/>
          </a:bodyPr>
          <a:lstStyle/>
          <a:p>
            <a:r>
              <a:rPr lang="en-US"/>
              <a:t>Click to edit Master title style</a:t>
            </a:r>
          </a:p>
        </p:txBody>
      </p:sp>
      <p:sp>
        <p:nvSpPr>
          <p:cNvPr id="3" name="Text Placeholder 2"/>
          <p:cNvSpPr>
            <a:spLocks noGrp="1"/>
          </p:cNvSpPr>
          <p:nvPr>
            <p:ph type="body" idx="1"/>
          </p:nvPr>
        </p:nvSpPr>
        <p:spPr>
          <a:xfrm>
            <a:off x="342900" y="1508760"/>
            <a:ext cx="8455914" cy="4754880"/>
          </a:xfrm>
          <a:prstGeom prst="rect">
            <a:avLst/>
          </a:prstGeom>
        </p:spPr>
        <p:txBody>
          <a:bodyPr vert="horz" lIns="118872" tIns="118872" rIns="118872" bIns="118872"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02FF15B0-DB8F-40D6-8625-BBD462E06D83}"/>
              </a:ext>
            </a:extLst>
          </p:cNvPr>
          <p:cNvSpPr>
            <a:spLocks noGrp="1"/>
          </p:cNvSpPr>
          <p:nvPr>
            <p:ph type="ftr" sz="quarter" idx="3"/>
          </p:nvPr>
        </p:nvSpPr>
        <p:spPr>
          <a:xfrm>
            <a:off x="3" y="6495933"/>
            <a:ext cx="9138803"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5" name="Slide Number Placeholder 4">
            <a:extLst>
              <a:ext uri="{FF2B5EF4-FFF2-40B4-BE49-F238E27FC236}">
                <a16:creationId xmlns:a16="http://schemas.microsoft.com/office/drawing/2014/main" id="{2F986554-C8AC-4F3C-8556-F649CB6D1EB4}"/>
              </a:ext>
            </a:extLst>
          </p:cNvPr>
          <p:cNvSpPr>
            <a:spLocks noGrp="1"/>
          </p:cNvSpPr>
          <p:nvPr>
            <p:ph type="sldNum" sz="quarter" idx="4"/>
          </p:nvPr>
        </p:nvSpPr>
        <p:spPr>
          <a:xfrm>
            <a:off x="8798817" y="6495933"/>
            <a:ext cx="33998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3906577279"/>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706" r:id="rId3"/>
    <p:sldLayoutId id="2147483682" r:id="rId4"/>
    <p:sldLayoutId id="2147483655" r:id="rId5"/>
    <p:sldLayoutId id="2147483672" r:id="rId6"/>
    <p:sldLayoutId id="2147483679" r:id="rId7"/>
    <p:sldLayoutId id="2147483674" r:id="rId8"/>
    <p:sldLayoutId id="2147483698" r:id="rId9"/>
    <p:sldLayoutId id="2147483699" r:id="rId10"/>
    <p:sldLayoutId id="2147483700" r:id="rId11"/>
    <p:sldLayoutId id="2147483703" r:id="rId12"/>
    <p:sldLayoutId id="2147483704" r:id="rId13"/>
    <p:sldLayoutId id="2147483673" r:id="rId14"/>
    <p:sldLayoutId id="2147483681" r:id="rId15"/>
    <p:sldLayoutId id="2147483663" r:id="rId16"/>
    <p:sldLayoutId id="2147483689" r:id="rId17"/>
    <p:sldLayoutId id="2147483705" r:id="rId18"/>
    <p:sldLayoutId id="2147483685" r:id="rId19"/>
    <p:sldLayoutId id="2147483667" r:id="rId20"/>
    <p:sldLayoutId id="2147483712" r:id="rId21"/>
    <p:sldLayoutId id="2147483707" r:id="rId22"/>
    <p:sldLayoutId id="2147483652" r:id="rId23"/>
    <p:sldLayoutId id="2147483687" r:id="rId24"/>
    <p:sldLayoutId id="2147483708" r:id="rId25"/>
    <p:sldLayoutId id="2147483709" r:id="rId26"/>
    <p:sldLayoutId id="2147483710" r:id="rId27"/>
    <p:sldLayoutId id="2147483690" r:id="rId28"/>
    <p:sldLayoutId id="2147483660" r:id="rId29"/>
    <p:sldLayoutId id="2147483666" r:id="rId30"/>
    <p:sldLayoutId id="2147483691" r:id="rId31"/>
    <p:sldLayoutId id="2147483692" r:id="rId32"/>
    <p:sldLayoutId id="2147483693" r:id="rId33"/>
    <p:sldLayoutId id="2147483711" r:id="rId34"/>
    <p:sldLayoutId id="2147483702" r:id="rId35"/>
    <p:sldLayoutId id="2147483701" r:id="rId36"/>
    <p:sldLayoutId id="2147483668" r:id="rId37"/>
  </p:sldLayoutIdLst>
  <p:hf hdr="0" ftr="0" dt="0"/>
  <p:txStyles>
    <p:titleStyle>
      <a:lvl1pPr algn="l" defTabSz="914354" rtl="0" eaLnBrk="1" latinLnBrk="0" hangingPunct="1">
        <a:lnSpc>
          <a:spcPct val="80000"/>
        </a:lnSpc>
        <a:spcBef>
          <a:spcPts val="1000"/>
        </a:spcBef>
        <a:buNone/>
        <a:defRPr sz="4400" b="1" kern="1200" cap="none" baseline="0">
          <a:solidFill>
            <a:schemeClr val="accent1"/>
          </a:solidFill>
          <a:latin typeface="+mj-lt"/>
          <a:ea typeface="+mj-ea"/>
          <a:cs typeface="+mj-cs"/>
        </a:defRPr>
      </a:lvl1pPr>
    </p:titleStyle>
    <p:bodyStyle>
      <a:lvl1pPr marL="228589" indent="-228589" algn="l" defTabSz="914354" rtl="0" eaLnBrk="1" latinLnBrk="0" hangingPunct="1">
        <a:lnSpc>
          <a:spcPct val="11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461939" indent="-234939" algn="l" defTabSz="914354"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53" indent="-225414" algn="l" defTabSz="914354"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354" indent="-227002" algn="l" defTabSz="914354"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647" indent="-234939" algn="l" defTabSz="914354"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98FDE2-F0FE-487D-B6DD-582A0801B226}"/>
              </a:ext>
            </a:extLst>
          </p:cNvPr>
          <p:cNvSpPr>
            <a:spLocks noGrp="1"/>
          </p:cNvSpPr>
          <p:nvPr>
            <p:ph type="body" sz="quarter" idx="11"/>
          </p:nvPr>
        </p:nvSpPr>
        <p:spPr>
          <a:xfrm>
            <a:off x="5062503" y="910154"/>
            <a:ext cx="3766865" cy="3429000"/>
          </a:xfrm>
        </p:spPr>
        <p:txBody>
          <a:bodyPr/>
          <a:lstStyle/>
          <a:p>
            <a:r>
              <a:rPr lang="en-US" sz="3600" dirty="0"/>
              <a:t>Wake Transit Plan:</a:t>
            </a:r>
          </a:p>
          <a:p>
            <a:r>
              <a:rPr lang="en-US" sz="3600" dirty="0">
                <a:solidFill>
                  <a:schemeClr val="accent2"/>
                </a:solidFill>
              </a:rPr>
              <a:t>Work Plan and Bus Plan</a:t>
            </a:r>
          </a:p>
        </p:txBody>
      </p:sp>
      <p:sp>
        <p:nvSpPr>
          <p:cNvPr id="5" name="Text Placeholder 4">
            <a:extLst>
              <a:ext uri="{FF2B5EF4-FFF2-40B4-BE49-F238E27FC236}">
                <a16:creationId xmlns:a16="http://schemas.microsoft.com/office/drawing/2014/main" id="{F8C177F7-D56A-4A29-86AB-C720FEB551E7}"/>
              </a:ext>
            </a:extLst>
          </p:cNvPr>
          <p:cNvSpPr>
            <a:spLocks noGrp="1"/>
          </p:cNvSpPr>
          <p:nvPr>
            <p:ph type="body" sz="quarter" idx="13"/>
          </p:nvPr>
        </p:nvSpPr>
        <p:spPr>
          <a:xfrm>
            <a:off x="5184193" y="4339154"/>
            <a:ext cx="4114323" cy="495841"/>
          </a:xfrm>
        </p:spPr>
        <p:txBody>
          <a:bodyPr vert="horz" lIns="118872" tIns="118872" rIns="118872" bIns="118872" rtlCol="0" anchor="t">
            <a:spAutoFit/>
          </a:bodyPr>
          <a:lstStyle/>
          <a:p>
            <a:pPr marL="1271" indent="-1271"/>
            <a:r>
              <a:rPr lang="en-US" dirty="0"/>
              <a:t>February 2023</a:t>
            </a:r>
          </a:p>
        </p:txBody>
      </p:sp>
      <p:pic>
        <p:nvPicPr>
          <p:cNvPr id="7" name="Picture 6" descr="A picture containing text, device&#10;&#10;Description automatically generated">
            <a:extLst>
              <a:ext uri="{FF2B5EF4-FFF2-40B4-BE49-F238E27FC236}">
                <a16:creationId xmlns:a16="http://schemas.microsoft.com/office/drawing/2014/main" id="{FEB977B9-951C-483E-87F3-07AFFF450B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5343" y="6031338"/>
            <a:ext cx="1381196" cy="458363"/>
          </a:xfrm>
          <a:prstGeom prst="rect">
            <a:avLst/>
          </a:prstGeom>
        </p:spPr>
      </p:pic>
    </p:spTree>
    <p:extLst>
      <p:ext uri="{BB962C8B-B14F-4D97-AF65-F5344CB8AC3E}">
        <p14:creationId xmlns:p14="http://schemas.microsoft.com/office/powerpoint/2010/main" val="254713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786EE9-4578-677B-C4E5-F99F10670607}"/>
              </a:ext>
            </a:extLst>
          </p:cNvPr>
          <p:cNvSpPr>
            <a:spLocks noGrp="1"/>
          </p:cNvSpPr>
          <p:nvPr>
            <p:ph idx="1"/>
          </p:nvPr>
        </p:nvSpPr>
        <p:spPr>
          <a:xfrm>
            <a:off x="333065" y="2162287"/>
            <a:ext cx="2931245" cy="4878101"/>
          </a:xfrm>
        </p:spPr>
        <p:txBody>
          <a:bodyPr/>
          <a:lstStyle/>
          <a:p>
            <a:pPr marL="0" indent="0">
              <a:buNone/>
            </a:pPr>
            <a:r>
              <a:rPr lang="en-US" b="1" dirty="0"/>
              <a:t>Spending Category</a:t>
            </a:r>
          </a:p>
          <a:p>
            <a:pPr marL="0" indent="0">
              <a:buNone/>
            </a:pPr>
            <a:endParaRPr lang="en-US" b="1" dirty="0"/>
          </a:p>
          <a:p>
            <a:pPr marL="0" indent="0">
              <a:buNone/>
            </a:pPr>
            <a:r>
              <a:rPr lang="en-US" b="1" dirty="0"/>
              <a:t>Role of Each Agency (or Project Sponsor)</a:t>
            </a:r>
          </a:p>
          <a:p>
            <a:pPr marL="0" indent="0">
              <a:buNone/>
            </a:pPr>
            <a:r>
              <a:rPr lang="en-US" b="1" dirty="0"/>
              <a:t>Specific projects (or responsibility)</a:t>
            </a:r>
          </a:p>
          <a:p>
            <a:pPr lvl="1"/>
            <a:endParaRPr lang="en-US" dirty="0"/>
          </a:p>
          <a:p>
            <a:endParaRPr lang="en-US" sz="2400" dirty="0"/>
          </a:p>
          <a:p>
            <a:endParaRPr lang="en-US" dirty="0"/>
          </a:p>
        </p:txBody>
      </p:sp>
      <p:sp>
        <p:nvSpPr>
          <p:cNvPr id="4" name="Title 3">
            <a:extLst>
              <a:ext uri="{FF2B5EF4-FFF2-40B4-BE49-F238E27FC236}">
                <a16:creationId xmlns:a16="http://schemas.microsoft.com/office/drawing/2014/main" id="{C467FF46-2F92-29CB-D7E9-021DCD52B6D3}"/>
              </a:ext>
            </a:extLst>
          </p:cNvPr>
          <p:cNvSpPr>
            <a:spLocks noGrp="1"/>
          </p:cNvSpPr>
          <p:nvPr>
            <p:ph type="title"/>
          </p:nvPr>
        </p:nvSpPr>
        <p:spPr>
          <a:xfrm>
            <a:off x="342899" y="594365"/>
            <a:ext cx="8673281" cy="1332865"/>
          </a:xfrm>
        </p:spPr>
        <p:txBody>
          <a:bodyPr/>
          <a:lstStyle/>
          <a:p>
            <a:r>
              <a:rPr lang="en-US" sz="4400" b="1" dirty="0">
                <a:solidFill>
                  <a:srgbClr val="00B050"/>
                </a:solidFill>
              </a:rPr>
              <a:t>Transit Work Plan: Project Summaries</a:t>
            </a:r>
            <a:endParaRPr lang="en-US" dirty="0"/>
          </a:p>
        </p:txBody>
      </p:sp>
      <p:sp>
        <p:nvSpPr>
          <p:cNvPr id="6" name="Text Placeholder 5">
            <a:extLst>
              <a:ext uri="{FF2B5EF4-FFF2-40B4-BE49-F238E27FC236}">
                <a16:creationId xmlns:a16="http://schemas.microsoft.com/office/drawing/2014/main" id="{65888FA4-C6E5-53D5-167E-FDB8853FD17C}"/>
              </a:ext>
            </a:extLst>
          </p:cNvPr>
          <p:cNvSpPr>
            <a:spLocks noGrp="1"/>
          </p:cNvSpPr>
          <p:nvPr>
            <p:ph type="body" sz="quarter" idx="10"/>
          </p:nvPr>
        </p:nvSpPr>
        <p:spPr>
          <a:xfrm>
            <a:off x="445771" y="3"/>
            <a:ext cx="2101537" cy="431913"/>
          </a:xfrm>
        </p:spPr>
        <p:txBody>
          <a:bodyPr/>
          <a:lstStyle/>
          <a:p>
            <a:r>
              <a:rPr lang="en-US" dirty="0"/>
              <a:t>Wake Transit Work Plan</a:t>
            </a:r>
          </a:p>
        </p:txBody>
      </p:sp>
      <p:cxnSp>
        <p:nvCxnSpPr>
          <p:cNvPr id="8" name="Straight Arrow Connector 7">
            <a:extLst>
              <a:ext uri="{FF2B5EF4-FFF2-40B4-BE49-F238E27FC236}">
                <a16:creationId xmlns:a16="http://schemas.microsoft.com/office/drawing/2014/main" id="{3FB7209C-D770-F8FE-8FE0-EBE2A8E8B431}"/>
              </a:ext>
            </a:extLst>
          </p:cNvPr>
          <p:cNvCxnSpPr>
            <a:cxnSpLocks/>
          </p:cNvCxnSpPr>
          <p:nvPr/>
        </p:nvCxnSpPr>
        <p:spPr>
          <a:xfrm>
            <a:off x="3167293" y="3546148"/>
            <a:ext cx="91247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D31963D-FF56-C3C1-BD7C-972CC25AC936}"/>
              </a:ext>
            </a:extLst>
          </p:cNvPr>
          <p:cNvCxnSpPr>
            <a:cxnSpLocks/>
          </p:cNvCxnSpPr>
          <p:nvPr/>
        </p:nvCxnSpPr>
        <p:spPr>
          <a:xfrm>
            <a:off x="3139103" y="4512531"/>
            <a:ext cx="10550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3A8A311-49B3-57D1-5827-07024941EEBD}"/>
              </a:ext>
            </a:extLst>
          </p:cNvPr>
          <p:cNvPicPr>
            <a:picLocks noChangeAspect="1"/>
          </p:cNvPicPr>
          <p:nvPr/>
        </p:nvPicPr>
        <p:blipFill>
          <a:blip r:embed="rId3"/>
          <a:stretch>
            <a:fillRect/>
          </a:stretch>
        </p:blipFill>
        <p:spPr>
          <a:xfrm>
            <a:off x="4194149" y="2545358"/>
            <a:ext cx="4822031" cy="3364706"/>
          </a:xfrm>
          <a:prstGeom prst="rect">
            <a:avLst/>
          </a:prstGeom>
        </p:spPr>
      </p:pic>
      <p:cxnSp>
        <p:nvCxnSpPr>
          <p:cNvPr id="7" name="Straight Arrow Connector 6">
            <a:extLst>
              <a:ext uri="{FF2B5EF4-FFF2-40B4-BE49-F238E27FC236}">
                <a16:creationId xmlns:a16="http://schemas.microsoft.com/office/drawing/2014/main" id="{59FB55BE-8210-85F8-C72F-15AA8FE006EE}"/>
              </a:ext>
            </a:extLst>
          </p:cNvPr>
          <p:cNvCxnSpPr>
            <a:cxnSpLocks/>
          </p:cNvCxnSpPr>
          <p:nvPr/>
        </p:nvCxnSpPr>
        <p:spPr>
          <a:xfrm>
            <a:off x="3167293" y="2545358"/>
            <a:ext cx="24862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59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786EE9-4578-677B-C4E5-F99F10670607}"/>
              </a:ext>
            </a:extLst>
          </p:cNvPr>
          <p:cNvSpPr>
            <a:spLocks noGrp="1"/>
          </p:cNvSpPr>
          <p:nvPr>
            <p:ph idx="1"/>
          </p:nvPr>
        </p:nvSpPr>
        <p:spPr>
          <a:xfrm>
            <a:off x="517495" y="1488036"/>
            <a:ext cx="3566507" cy="4878101"/>
          </a:xfrm>
        </p:spPr>
        <p:txBody>
          <a:bodyPr/>
          <a:lstStyle/>
          <a:p>
            <a:pPr marL="0" indent="0">
              <a:buNone/>
            </a:pPr>
            <a:r>
              <a:rPr lang="en-US" b="1" dirty="0"/>
              <a:t>Project Summary </a:t>
            </a:r>
          </a:p>
          <a:p>
            <a:pPr>
              <a:buFontTx/>
              <a:buChar char="-"/>
            </a:pPr>
            <a:r>
              <a:rPr lang="en-US" sz="1800" dirty="0"/>
              <a:t>Project title</a:t>
            </a:r>
          </a:p>
          <a:p>
            <a:pPr>
              <a:buFontTx/>
              <a:buChar char="-"/>
            </a:pPr>
            <a:r>
              <a:rPr lang="en-US" sz="1800" dirty="0"/>
              <a:t>Detailed description </a:t>
            </a:r>
          </a:p>
          <a:p>
            <a:pPr>
              <a:buFontTx/>
              <a:buChar char="-"/>
            </a:pPr>
            <a:r>
              <a:rPr lang="en-US" sz="1800" dirty="0"/>
              <a:t>Sponsor</a:t>
            </a:r>
          </a:p>
          <a:p>
            <a:pPr>
              <a:buFontTx/>
              <a:buChar char="-"/>
            </a:pPr>
            <a:r>
              <a:rPr lang="en-US" sz="1800" dirty="0"/>
              <a:t>Cost</a:t>
            </a:r>
          </a:p>
          <a:p>
            <a:pPr>
              <a:buFontTx/>
              <a:buChar char="-"/>
            </a:pPr>
            <a:r>
              <a:rPr lang="en-US" sz="1800" dirty="0"/>
              <a:t>Start date</a:t>
            </a:r>
          </a:p>
          <a:p>
            <a:pPr>
              <a:buFontTx/>
              <a:buChar char="-"/>
            </a:pPr>
            <a:endParaRPr lang="en-US" b="1" dirty="0"/>
          </a:p>
          <a:p>
            <a:pPr lvl="1"/>
            <a:endParaRPr lang="en-US" dirty="0"/>
          </a:p>
          <a:p>
            <a:endParaRPr lang="en-US" sz="2400" dirty="0"/>
          </a:p>
          <a:p>
            <a:endParaRPr lang="en-US" dirty="0"/>
          </a:p>
        </p:txBody>
      </p:sp>
      <p:sp>
        <p:nvSpPr>
          <p:cNvPr id="4" name="Title 3">
            <a:extLst>
              <a:ext uri="{FF2B5EF4-FFF2-40B4-BE49-F238E27FC236}">
                <a16:creationId xmlns:a16="http://schemas.microsoft.com/office/drawing/2014/main" id="{C467FF46-2F92-29CB-D7E9-021DCD52B6D3}"/>
              </a:ext>
            </a:extLst>
          </p:cNvPr>
          <p:cNvSpPr>
            <a:spLocks noGrp="1"/>
          </p:cNvSpPr>
          <p:nvPr>
            <p:ph type="title"/>
          </p:nvPr>
        </p:nvSpPr>
        <p:spPr>
          <a:xfrm>
            <a:off x="342899" y="594365"/>
            <a:ext cx="8673281" cy="791179"/>
          </a:xfrm>
        </p:spPr>
        <p:txBody>
          <a:bodyPr/>
          <a:lstStyle/>
          <a:p>
            <a:r>
              <a:rPr lang="en-US" sz="4400" b="1" dirty="0">
                <a:solidFill>
                  <a:srgbClr val="00B050"/>
                </a:solidFill>
              </a:rPr>
              <a:t>Transit Work Plan: Projects</a:t>
            </a:r>
            <a:endParaRPr lang="en-US" dirty="0"/>
          </a:p>
        </p:txBody>
      </p:sp>
      <p:sp>
        <p:nvSpPr>
          <p:cNvPr id="6" name="Text Placeholder 5">
            <a:extLst>
              <a:ext uri="{FF2B5EF4-FFF2-40B4-BE49-F238E27FC236}">
                <a16:creationId xmlns:a16="http://schemas.microsoft.com/office/drawing/2014/main" id="{65888FA4-C6E5-53D5-167E-FDB8853FD17C}"/>
              </a:ext>
            </a:extLst>
          </p:cNvPr>
          <p:cNvSpPr>
            <a:spLocks noGrp="1"/>
          </p:cNvSpPr>
          <p:nvPr>
            <p:ph type="body" sz="quarter" idx="10"/>
          </p:nvPr>
        </p:nvSpPr>
        <p:spPr>
          <a:xfrm>
            <a:off x="445771" y="3"/>
            <a:ext cx="2101537" cy="431913"/>
          </a:xfrm>
        </p:spPr>
        <p:txBody>
          <a:bodyPr/>
          <a:lstStyle/>
          <a:p>
            <a:r>
              <a:rPr lang="en-US" dirty="0"/>
              <a:t>Wake Transit Work Plan</a:t>
            </a:r>
          </a:p>
        </p:txBody>
      </p:sp>
      <p:pic>
        <p:nvPicPr>
          <p:cNvPr id="2" name="Picture 1">
            <a:extLst>
              <a:ext uri="{FF2B5EF4-FFF2-40B4-BE49-F238E27FC236}">
                <a16:creationId xmlns:a16="http://schemas.microsoft.com/office/drawing/2014/main" id="{37B4466F-45D4-5CC0-EF80-C942651EFC4A}"/>
              </a:ext>
            </a:extLst>
          </p:cNvPr>
          <p:cNvPicPr>
            <a:picLocks noChangeAspect="1"/>
          </p:cNvPicPr>
          <p:nvPr/>
        </p:nvPicPr>
        <p:blipFill>
          <a:blip r:embed="rId3"/>
          <a:stretch>
            <a:fillRect/>
          </a:stretch>
        </p:blipFill>
        <p:spPr>
          <a:xfrm>
            <a:off x="4473677" y="1255629"/>
            <a:ext cx="4152828" cy="5213001"/>
          </a:xfrm>
          <a:prstGeom prst="rect">
            <a:avLst/>
          </a:prstGeom>
          <a:ln>
            <a:solidFill>
              <a:schemeClr val="tx1"/>
            </a:solidFill>
          </a:ln>
        </p:spPr>
      </p:pic>
    </p:spTree>
    <p:extLst>
      <p:ext uri="{BB962C8B-B14F-4D97-AF65-F5344CB8AC3E}">
        <p14:creationId xmlns:p14="http://schemas.microsoft.com/office/powerpoint/2010/main" val="195576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786EE9-4578-677B-C4E5-F99F10670607}"/>
              </a:ext>
            </a:extLst>
          </p:cNvPr>
          <p:cNvSpPr>
            <a:spLocks noGrp="1"/>
          </p:cNvSpPr>
          <p:nvPr>
            <p:ph idx="1"/>
          </p:nvPr>
        </p:nvSpPr>
        <p:spPr>
          <a:xfrm>
            <a:off x="517495" y="1488036"/>
            <a:ext cx="8420028" cy="4878101"/>
          </a:xfrm>
        </p:spPr>
        <p:txBody>
          <a:bodyPr/>
          <a:lstStyle/>
          <a:p>
            <a:pPr marL="0" indent="0">
              <a:buNone/>
            </a:pPr>
            <a:r>
              <a:rPr lang="en-US" b="1" dirty="0"/>
              <a:t>Plan spends most funding (82% or $31.9 million) on continuing existing services.  </a:t>
            </a:r>
          </a:p>
          <a:p>
            <a:pPr marR="632460">
              <a:buFontTx/>
              <a:buChar char="-"/>
              <a:tabLst>
                <a:tab pos="399574" algn="l"/>
                <a:tab pos="400050" algn="l"/>
              </a:tabLst>
            </a:pPr>
            <a:r>
              <a:rPr lang="en-US" sz="1800" dirty="0"/>
              <a:t>Increased frequency on </a:t>
            </a:r>
            <a:r>
              <a:rPr lang="en-US" sz="1800" dirty="0" err="1"/>
              <a:t>GoRaleigh</a:t>
            </a:r>
            <a:r>
              <a:rPr lang="en-US" sz="1800" dirty="0"/>
              <a:t> Route 5 (Biltmore Hills)</a:t>
            </a:r>
          </a:p>
          <a:p>
            <a:pPr marR="632460">
              <a:buFontTx/>
              <a:buChar char="-"/>
              <a:tabLst>
                <a:tab pos="399574" algn="l"/>
                <a:tab pos="400050" algn="l"/>
              </a:tabLst>
            </a:pPr>
            <a:r>
              <a:rPr lang="en-US" sz="1800" dirty="0"/>
              <a:t>Increase frequency/longer hours on </a:t>
            </a:r>
            <a:r>
              <a:rPr lang="en-US" sz="1800" dirty="0" err="1"/>
              <a:t>GoTriangle</a:t>
            </a:r>
            <a:r>
              <a:rPr lang="en-US" sz="1800" dirty="0"/>
              <a:t> Route 100 (Raleigh-Durham) &amp; Route 300 (Cary-Raleigh)</a:t>
            </a:r>
          </a:p>
          <a:p>
            <a:pPr marR="558165">
              <a:buFontTx/>
              <a:buChar char="-"/>
              <a:tabLst>
                <a:tab pos="399574" algn="l"/>
                <a:tab pos="400050" algn="l"/>
              </a:tabLst>
            </a:pPr>
            <a:r>
              <a:rPr lang="en-US" sz="1800" dirty="0"/>
              <a:t>Increase frequency/ operate all day on </a:t>
            </a:r>
            <a:r>
              <a:rPr lang="en-US" sz="1800" dirty="0" err="1"/>
              <a:t>GoTriangle</a:t>
            </a:r>
            <a:r>
              <a:rPr lang="en-US" sz="1800" dirty="0"/>
              <a:t> Route 305 (Holly Springs-Apex-Raleigh)</a:t>
            </a:r>
          </a:p>
          <a:p>
            <a:pPr marR="632460">
              <a:buFontTx/>
              <a:buChar char="-"/>
              <a:tabLst>
                <a:tab pos="399574" algn="l"/>
                <a:tab pos="400050" algn="l"/>
              </a:tabLst>
            </a:pPr>
            <a:r>
              <a:rPr lang="en-US" sz="1800" dirty="0"/>
              <a:t>Increase Sunday service on select </a:t>
            </a:r>
            <a:r>
              <a:rPr lang="en-US" sz="1800" dirty="0" err="1"/>
              <a:t>GoRaleigh</a:t>
            </a:r>
            <a:r>
              <a:rPr lang="en-US" sz="1800" dirty="0"/>
              <a:t> and </a:t>
            </a:r>
            <a:r>
              <a:rPr lang="en-US" sz="1800" dirty="0" err="1"/>
              <a:t>GoCary</a:t>
            </a:r>
            <a:r>
              <a:rPr lang="en-US" sz="1800" dirty="0"/>
              <a:t> routes</a:t>
            </a:r>
          </a:p>
          <a:p>
            <a:pPr marR="632460">
              <a:buFontTx/>
              <a:buChar char="-"/>
              <a:tabLst>
                <a:tab pos="399574" algn="l"/>
                <a:tab pos="400050" algn="l"/>
              </a:tabLst>
            </a:pPr>
            <a:r>
              <a:rPr lang="en-US" sz="1800" dirty="0"/>
              <a:t>Increase mid-day service on select </a:t>
            </a:r>
            <a:r>
              <a:rPr lang="en-US" sz="1800" dirty="0" err="1"/>
              <a:t>GoCary</a:t>
            </a:r>
            <a:r>
              <a:rPr lang="en-US" sz="1800" dirty="0"/>
              <a:t> routes</a:t>
            </a:r>
          </a:p>
          <a:p>
            <a:pPr marR="620554">
              <a:buFontTx/>
              <a:buChar char="-"/>
              <a:tabLst>
                <a:tab pos="399574" algn="l"/>
                <a:tab pos="400050" algn="l"/>
              </a:tabLst>
            </a:pPr>
            <a:r>
              <a:rPr lang="en-US" sz="1800" dirty="0"/>
              <a:t>Support </a:t>
            </a:r>
            <a:r>
              <a:rPr lang="en-US" sz="1800" dirty="0" err="1"/>
              <a:t>GoWake</a:t>
            </a:r>
            <a:r>
              <a:rPr lang="en-US" sz="1800" dirty="0"/>
              <a:t> Access Rural, Elderly and Disabled service (countywide)</a:t>
            </a:r>
          </a:p>
          <a:p>
            <a:pPr>
              <a:buFontTx/>
              <a:buChar char="-"/>
              <a:tabLst>
                <a:tab pos="399574" algn="l"/>
                <a:tab pos="400050" algn="l"/>
              </a:tabLst>
            </a:pPr>
            <a:r>
              <a:rPr lang="en-US" sz="1800" dirty="0"/>
              <a:t>Continue Wake Transit Community Funding Area Program (Apex, Morrisville and Wake Forest) and add new projects</a:t>
            </a:r>
            <a:endParaRPr lang="en-US" b="1" dirty="0"/>
          </a:p>
          <a:p>
            <a:pPr lvl="1"/>
            <a:endParaRPr lang="en-US" dirty="0"/>
          </a:p>
          <a:p>
            <a:endParaRPr lang="en-US" sz="2400" dirty="0"/>
          </a:p>
          <a:p>
            <a:endParaRPr lang="en-US" dirty="0"/>
          </a:p>
        </p:txBody>
      </p:sp>
      <p:sp>
        <p:nvSpPr>
          <p:cNvPr id="4" name="Title 3">
            <a:extLst>
              <a:ext uri="{FF2B5EF4-FFF2-40B4-BE49-F238E27FC236}">
                <a16:creationId xmlns:a16="http://schemas.microsoft.com/office/drawing/2014/main" id="{C467FF46-2F92-29CB-D7E9-021DCD52B6D3}"/>
              </a:ext>
            </a:extLst>
          </p:cNvPr>
          <p:cNvSpPr>
            <a:spLocks noGrp="1"/>
          </p:cNvSpPr>
          <p:nvPr>
            <p:ph type="title"/>
          </p:nvPr>
        </p:nvSpPr>
        <p:spPr>
          <a:xfrm>
            <a:off x="342899" y="594365"/>
            <a:ext cx="8673281" cy="791179"/>
          </a:xfrm>
        </p:spPr>
        <p:txBody>
          <a:bodyPr/>
          <a:lstStyle/>
          <a:p>
            <a:r>
              <a:rPr lang="en-US" sz="4400" b="1" dirty="0">
                <a:solidFill>
                  <a:srgbClr val="00B050"/>
                </a:solidFill>
              </a:rPr>
              <a:t>Operating Program Highlights </a:t>
            </a:r>
            <a:endParaRPr lang="en-US" dirty="0"/>
          </a:p>
        </p:txBody>
      </p:sp>
      <p:sp>
        <p:nvSpPr>
          <p:cNvPr id="6" name="Text Placeholder 5">
            <a:extLst>
              <a:ext uri="{FF2B5EF4-FFF2-40B4-BE49-F238E27FC236}">
                <a16:creationId xmlns:a16="http://schemas.microsoft.com/office/drawing/2014/main" id="{65888FA4-C6E5-53D5-167E-FDB8853FD17C}"/>
              </a:ext>
            </a:extLst>
          </p:cNvPr>
          <p:cNvSpPr>
            <a:spLocks noGrp="1"/>
          </p:cNvSpPr>
          <p:nvPr>
            <p:ph type="body" sz="quarter" idx="10"/>
          </p:nvPr>
        </p:nvSpPr>
        <p:spPr>
          <a:xfrm>
            <a:off x="445771" y="3"/>
            <a:ext cx="2101537" cy="431913"/>
          </a:xfrm>
        </p:spPr>
        <p:txBody>
          <a:bodyPr/>
          <a:lstStyle/>
          <a:p>
            <a:r>
              <a:rPr lang="en-US" dirty="0"/>
              <a:t>Wake Transit Work Plan</a:t>
            </a:r>
          </a:p>
        </p:txBody>
      </p:sp>
    </p:spTree>
    <p:extLst>
      <p:ext uri="{BB962C8B-B14F-4D97-AF65-F5344CB8AC3E}">
        <p14:creationId xmlns:p14="http://schemas.microsoft.com/office/powerpoint/2010/main" val="92650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786EE9-4578-677B-C4E5-F99F10670607}"/>
              </a:ext>
            </a:extLst>
          </p:cNvPr>
          <p:cNvSpPr>
            <a:spLocks noGrp="1"/>
          </p:cNvSpPr>
          <p:nvPr>
            <p:ph idx="1"/>
          </p:nvPr>
        </p:nvSpPr>
        <p:spPr>
          <a:xfrm>
            <a:off x="517495" y="1488036"/>
            <a:ext cx="8420028" cy="4878101"/>
          </a:xfrm>
        </p:spPr>
        <p:txBody>
          <a:bodyPr/>
          <a:lstStyle/>
          <a:p>
            <a:pPr marL="0" indent="0">
              <a:buNone/>
            </a:pPr>
            <a:r>
              <a:rPr lang="en-US" sz="2400" dirty="0">
                <a:latin typeface="Calibri" panose="020F0502020204030204" pitchFamily="34" charset="0"/>
                <a:ea typeface="Times New Roman" panose="02020603050405020304" pitchFamily="18" charset="0"/>
              </a:rPr>
              <a:t>The Draft FY24 Work Plan capital program is $203.8 million with about 42% from federal sources. Program highlights include: </a:t>
            </a:r>
          </a:p>
          <a:p>
            <a:pPr>
              <a:buFontTx/>
              <a:buChar char="-"/>
              <a:tabLst>
                <a:tab pos="399574" algn="l"/>
                <a:tab pos="400050" algn="l"/>
              </a:tabLst>
            </a:pPr>
            <a:r>
              <a:rPr lang="en-US" sz="1800" dirty="0"/>
              <a:t>New shared </a:t>
            </a:r>
            <a:r>
              <a:rPr lang="en-US" sz="1800" dirty="0" err="1"/>
              <a:t>GoRaleigh</a:t>
            </a:r>
            <a:r>
              <a:rPr lang="en-US" sz="1800" dirty="0"/>
              <a:t> Access and </a:t>
            </a:r>
            <a:r>
              <a:rPr lang="en-US" sz="1800" dirty="0" err="1"/>
              <a:t>GoWake</a:t>
            </a:r>
            <a:r>
              <a:rPr lang="en-US" sz="1800" dirty="0"/>
              <a:t> Access paratransit operations and maintenance facility</a:t>
            </a:r>
          </a:p>
          <a:p>
            <a:pPr>
              <a:buFontTx/>
              <a:buChar char="-"/>
              <a:tabLst>
                <a:tab pos="399574" algn="l"/>
                <a:tab pos="400050" algn="l"/>
              </a:tabLst>
            </a:pPr>
            <a:r>
              <a:rPr lang="en-US" sz="1800" dirty="0"/>
              <a:t>Replace </a:t>
            </a:r>
            <a:r>
              <a:rPr lang="en-US" sz="1800" dirty="0" err="1"/>
              <a:t>GoCary</a:t>
            </a:r>
            <a:r>
              <a:rPr lang="en-US" sz="1800" dirty="0"/>
              <a:t> Operations Center</a:t>
            </a:r>
          </a:p>
          <a:p>
            <a:pPr>
              <a:buFontTx/>
              <a:buChar char="-"/>
              <a:tabLst>
                <a:tab pos="399574" algn="l"/>
                <a:tab pos="400050" algn="l"/>
              </a:tabLst>
            </a:pPr>
            <a:r>
              <a:rPr lang="en-US" sz="1800" dirty="0"/>
              <a:t>Wake County’s share of </a:t>
            </a:r>
            <a:r>
              <a:rPr lang="en-US" sz="1800" dirty="0" err="1"/>
              <a:t>GoTriangle’s</a:t>
            </a:r>
            <a:r>
              <a:rPr lang="en-US" sz="1800" dirty="0"/>
              <a:t> bus operations and maintenance facility</a:t>
            </a:r>
          </a:p>
          <a:p>
            <a:pPr>
              <a:buFontTx/>
              <a:buChar char="-"/>
              <a:tabLst>
                <a:tab pos="399574" algn="l"/>
                <a:tab pos="400050" algn="l"/>
              </a:tabLst>
            </a:pPr>
            <a:r>
              <a:rPr lang="en-US" sz="1800" dirty="0"/>
              <a:t>Design and construction of new bus stops and improved passenger facilities</a:t>
            </a:r>
          </a:p>
          <a:p>
            <a:pPr>
              <a:buFontTx/>
              <a:buChar char="-"/>
              <a:tabLst>
                <a:tab pos="399574" algn="l"/>
                <a:tab pos="400050" algn="l"/>
              </a:tabLst>
            </a:pPr>
            <a:r>
              <a:rPr lang="en-US" sz="1800" dirty="0"/>
              <a:t>Improvements to </a:t>
            </a:r>
            <a:r>
              <a:rPr lang="en-US" sz="1800" dirty="0" err="1"/>
              <a:t>GoTriangle’s</a:t>
            </a:r>
            <a:r>
              <a:rPr lang="en-US" sz="1800" dirty="0"/>
              <a:t> park-and-ride facilities</a:t>
            </a:r>
          </a:p>
          <a:p>
            <a:pPr>
              <a:buFontTx/>
              <a:buChar char="-"/>
              <a:tabLst>
                <a:tab pos="399574" algn="l"/>
                <a:tab pos="400050" algn="l"/>
              </a:tabLst>
            </a:pPr>
            <a:r>
              <a:rPr lang="en-US" sz="1800" dirty="0"/>
              <a:t>Develop new Regional Transit Center.</a:t>
            </a:r>
          </a:p>
          <a:p>
            <a:pPr>
              <a:buFontTx/>
              <a:buChar char="-"/>
              <a:tabLst>
                <a:tab pos="399574" algn="l"/>
                <a:tab pos="400050" algn="l"/>
              </a:tabLst>
            </a:pPr>
            <a:r>
              <a:rPr lang="en-US" sz="1800" dirty="0"/>
              <a:t>Technology upgrades and updates to support system-wide activities</a:t>
            </a:r>
          </a:p>
          <a:p>
            <a:pPr lvl="1"/>
            <a:endParaRPr lang="en-US" dirty="0"/>
          </a:p>
          <a:p>
            <a:endParaRPr lang="en-US" sz="2400" dirty="0"/>
          </a:p>
          <a:p>
            <a:endParaRPr lang="en-US" dirty="0"/>
          </a:p>
        </p:txBody>
      </p:sp>
      <p:sp>
        <p:nvSpPr>
          <p:cNvPr id="4" name="Title 3">
            <a:extLst>
              <a:ext uri="{FF2B5EF4-FFF2-40B4-BE49-F238E27FC236}">
                <a16:creationId xmlns:a16="http://schemas.microsoft.com/office/drawing/2014/main" id="{C467FF46-2F92-29CB-D7E9-021DCD52B6D3}"/>
              </a:ext>
            </a:extLst>
          </p:cNvPr>
          <p:cNvSpPr>
            <a:spLocks noGrp="1"/>
          </p:cNvSpPr>
          <p:nvPr>
            <p:ph type="title"/>
          </p:nvPr>
        </p:nvSpPr>
        <p:spPr>
          <a:xfrm>
            <a:off x="342899" y="594365"/>
            <a:ext cx="8673281" cy="791179"/>
          </a:xfrm>
        </p:spPr>
        <p:txBody>
          <a:bodyPr/>
          <a:lstStyle/>
          <a:p>
            <a:r>
              <a:rPr lang="en-US" sz="4400" b="1" dirty="0">
                <a:solidFill>
                  <a:srgbClr val="00B050"/>
                </a:solidFill>
              </a:rPr>
              <a:t>Capital Program Highlights </a:t>
            </a:r>
            <a:endParaRPr lang="en-US" dirty="0"/>
          </a:p>
        </p:txBody>
      </p:sp>
      <p:sp>
        <p:nvSpPr>
          <p:cNvPr id="6" name="Text Placeholder 5">
            <a:extLst>
              <a:ext uri="{FF2B5EF4-FFF2-40B4-BE49-F238E27FC236}">
                <a16:creationId xmlns:a16="http://schemas.microsoft.com/office/drawing/2014/main" id="{65888FA4-C6E5-53D5-167E-FDB8853FD17C}"/>
              </a:ext>
            </a:extLst>
          </p:cNvPr>
          <p:cNvSpPr>
            <a:spLocks noGrp="1"/>
          </p:cNvSpPr>
          <p:nvPr>
            <p:ph type="body" sz="quarter" idx="10"/>
          </p:nvPr>
        </p:nvSpPr>
        <p:spPr>
          <a:xfrm>
            <a:off x="445771" y="3"/>
            <a:ext cx="2101537" cy="431913"/>
          </a:xfrm>
        </p:spPr>
        <p:txBody>
          <a:bodyPr/>
          <a:lstStyle/>
          <a:p>
            <a:r>
              <a:rPr lang="en-US" dirty="0"/>
              <a:t>Wake Transit Work Plan</a:t>
            </a:r>
          </a:p>
        </p:txBody>
      </p:sp>
    </p:spTree>
    <p:extLst>
      <p:ext uri="{BB962C8B-B14F-4D97-AF65-F5344CB8AC3E}">
        <p14:creationId xmlns:p14="http://schemas.microsoft.com/office/powerpoint/2010/main" val="323873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910FED9-81CE-80B3-B86A-F8331DB0881E}"/>
              </a:ext>
            </a:extLst>
          </p:cNvPr>
          <p:cNvSpPr>
            <a:spLocks noGrp="1"/>
          </p:cNvSpPr>
          <p:nvPr>
            <p:ph type="title"/>
          </p:nvPr>
        </p:nvSpPr>
        <p:spPr>
          <a:xfrm>
            <a:off x="581028" y="3033415"/>
            <a:ext cx="4800600" cy="791179"/>
          </a:xfrm>
        </p:spPr>
        <p:txBody>
          <a:bodyPr/>
          <a:lstStyle/>
          <a:p>
            <a:r>
              <a:rPr lang="en-US" dirty="0"/>
              <a:t>Wake Bus Plan </a:t>
            </a:r>
          </a:p>
        </p:txBody>
      </p:sp>
      <p:sp>
        <p:nvSpPr>
          <p:cNvPr id="18" name="Text Placeholder 17">
            <a:extLst>
              <a:ext uri="{FF2B5EF4-FFF2-40B4-BE49-F238E27FC236}">
                <a16:creationId xmlns:a16="http://schemas.microsoft.com/office/drawing/2014/main" id="{C895E19B-DB26-7391-CBB4-AF6714FAC70F}"/>
              </a:ext>
            </a:extLst>
          </p:cNvPr>
          <p:cNvSpPr>
            <a:spLocks noGrp="1"/>
          </p:cNvSpPr>
          <p:nvPr>
            <p:ph type="body" sz="quarter" idx="45"/>
          </p:nvPr>
        </p:nvSpPr>
        <p:spPr/>
        <p:txBody>
          <a:bodyPr/>
          <a:lstStyle/>
          <a:p>
            <a:r>
              <a:rPr lang="en-US" sz="9600" dirty="0"/>
              <a:t>2</a:t>
            </a:r>
          </a:p>
        </p:txBody>
      </p:sp>
      <p:sp>
        <p:nvSpPr>
          <p:cNvPr id="10" name="Slide Number Placeholder 9">
            <a:extLst>
              <a:ext uri="{FF2B5EF4-FFF2-40B4-BE49-F238E27FC236}">
                <a16:creationId xmlns:a16="http://schemas.microsoft.com/office/drawing/2014/main" id="{FC09BE1E-FE98-8317-635A-2621D6780D25}"/>
              </a:ext>
            </a:extLst>
          </p:cNvPr>
          <p:cNvSpPr>
            <a:spLocks noGrp="1"/>
          </p:cNvSpPr>
          <p:nvPr>
            <p:ph type="sldNum" sz="quarter" idx="4294967295"/>
          </p:nvPr>
        </p:nvSpPr>
        <p:spPr>
          <a:xfrm>
            <a:off x="8804275" y="6496050"/>
            <a:ext cx="339725" cy="365125"/>
          </a:xfrm>
        </p:spPr>
        <p:txBody>
          <a:bodyPr/>
          <a:lstStyle/>
          <a:p>
            <a:fld id="{C52A4042-46D4-4582-A3E5-9D790DCCF68C}" type="slidenum">
              <a:rPr lang="en-US" smtClean="0"/>
              <a:pPr/>
              <a:t>14</a:t>
            </a:fld>
            <a:endParaRPr lang="en-US">
              <a:solidFill>
                <a:schemeClr val="bg1">
                  <a:lumMod val="65000"/>
                </a:schemeClr>
              </a:solidFill>
            </a:endParaRPr>
          </a:p>
        </p:txBody>
      </p:sp>
    </p:spTree>
    <p:extLst>
      <p:ext uri="{BB962C8B-B14F-4D97-AF65-F5344CB8AC3E}">
        <p14:creationId xmlns:p14="http://schemas.microsoft.com/office/powerpoint/2010/main" val="86691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78F943-64D0-9054-F3CF-1DA8C6F14DD6}"/>
              </a:ext>
            </a:extLst>
          </p:cNvPr>
          <p:cNvSpPr>
            <a:spLocks noGrp="1"/>
          </p:cNvSpPr>
          <p:nvPr>
            <p:ph idx="1"/>
          </p:nvPr>
        </p:nvSpPr>
        <p:spPr>
          <a:xfrm>
            <a:off x="342900" y="1385538"/>
            <a:ext cx="3658829" cy="4878101"/>
          </a:xfrm>
        </p:spPr>
        <p:txBody>
          <a:bodyPr/>
          <a:lstStyle/>
          <a:p>
            <a:r>
              <a:rPr lang="en-US" dirty="0"/>
              <a:t>Overview of the Bus Plan</a:t>
            </a:r>
          </a:p>
          <a:p>
            <a:pPr lvl="1"/>
            <a:r>
              <a:rPr lang="en-US" dirty="0"/>
              <a:t>What it is and how it was prepared </a:t>
            </a:r>
          </a:p>
          <a:p>
            <a:pPr lvl="1"/>
            <a:r>
              <a:rPr lang="en-US" dirty="0"/>
              <a:t>What’s included in the plan</a:t>
            </a:r>
          </a:p>
          <a:p>
            <a:r>
              <a:rPr lang="en-US" dirty="0"/>
              <a:t>Key Themes and Recommendations </a:t>
            </a:r>
          </a:p>
          <a:p>
            <a:r>
              <a:rPr lang="en-US" dirty="0"/>
              <a:t>Wake Bus Plan Outcomes</a:t>
            </a:r>
          </a:p>
        </p:txBody>
      </p:sp>
      <p:sp>
        <p:nvSpPr>
          <p:cNvPr id="4" name="Title 3">
            <a:extLst>
              <a:ext uri="{FF2B5EF4-FFF2-40B4-BE49-F238E27FC236}">
                <a16:creationId xmlns:a16="http://schemas.microsoft.com/office/drawing/2014/main" id="{BF86DEA1-F5C8-62E8-AC23-E51C1DEA7B32}"/>
              </a:ext>
            </a:extLst>
          </p:cNvPr>
          <p:cNvSpPr>
            <a:spLocks noGrp="1"/>
          </p:cNvSpPr>
          <p:nvPr>
            <p:ph type="title"/>
          </p:nvPr>
        </p:nvSpPr>
        <p:spPr>
          <a:xfrm>
            <a:off x="342900" y="594364"/>
            <a:ext cx="8455914" cy="791179"/>
          </a:xfrm>
        </p:spPr>
        <p:txBody>
          <a:bodyPr/>
          <a:lstStyle/>
          <a:p>
            <a:r>
              <a:rPr lang="en-US" dirty="0"/>
              <a:t>Wake Bus Plan </a:t>
            </a:r>
          </a:p>
        </p:txBody>
      </p:sp>
      <p:sp>
        <p:nvSpPr>
          <p:cNvPr id="6" name="Text Placeholder 5">
            <a:extLst>
              <a:ext uri="{FF2B5EF4-FFF2-40B4-BE49-F238E27FC236}">
                <a16:creationId xmlns:a16="http://schemas.microsoft.com/office/drawing/2014/main" id="{3920C2F3-48FF-5405-7CE6-6D4232D8DC97}"/>
              </a:ext>
            </a:extLst>
          </p:cNvPr>
          <p:cNvSpPr>
            <a:spLocks noGrp="1"/>
          </p:cNvSpPr>
          <p:nvPr>
            <p:ph type="body" sz="quarter" idx="10"/>
          </p:nvPr>
        </p:nvSpPr>
        <p:spPr>
          <a:xfrm>
            <a:off x="445771" y="3"/>
            <a:ext cx="1370440" cy="431913"/>
          </a:xfrm>
        </p:spPr>
        <p:txBody>
          <a:bodyPr/>
          <a:lstStyle/>
          <a:p>
            <a:r>
              <a:rPr lang="en-US" dirty="0"/>
              <a:t>Wake Bus Plan </a:t>
            </a:r>
          </a:p>
        </p:txBody>
      </p:sp>
      <p:pic>
        <p:nvPicPr>
          <p:cNvPr id="2" name="Picture 1">
            <a:extLst>
              <a:ext uri="{FF2B5EF4-FFF2-40B4-BE49-F238E27FC236}">
                <a16:creationId xmlns:a16="http://schemas.microsoft.com/office/drawing/2014/main" id="{92F35FDB-C019-3103-3883-91631B0AD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2702" y="431916"/>
            <a:ext cx="2744901" cy="1972325"/>
          </a:xfrm>
          <a:prstGeom prst="rect">
            <a:avLst/>
          </a:prstGeom>
          <a:ln>
            <a:solidFill>
              <a:schemeClr val="bg2"/>
            </a:solidFill>
          </a:ln>
        </p:spPr>
      </p:pic>
      <p:pic>
        <p:nvPicPr>
          <p:cNvPr id="3" name="Picture 2">
            <a:extLst>
              <a:ext uri="{FF2B5EF4-FFF2-40B4-BE49-F238E27FC236}">
                <a16:creationId xmlns:a16="http://schemas.microsoft.com/office/drawing/2014/main" id="{B1301835-2FF1-BCCF-D628-505A95D2BA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2702" y="2566689"/>
            <a:ext cx="2744901" cy="1972325"/>
          </a:xfrm>
          <a:prstGeom prst="rect">
            <a:avLst/>
          </a:prstGeom>
          <a:ln>
            <a:solidFill>
              <a:schemeClr val="bg2"/>
            </a:solidFill>
          </a:ln>
        </p:spPr>
      </p:pic>
      <p:pic>
        <p:nvPicPr>
          <p:cNvPr id="8" name="Picture 7">
            <a:extLst>
              <a:ext uri="{FF2B5EF4-FFF2-40B4-BE49-F238E27FC236}">
                <a16:creationId xmlns:a16="http://schemas.microsoft.com/office/drawing/2014/main" id="{DF17A8EC-F452-9F93-C847-96B30ACD29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2702" y="4701462"/>
            <a:ext cx="2631103" cy="1890556"/>
          </a:xfrm>
          <a:prstGeom prst="rect">
            <a:avLst/>
          </a:prstGeom>
          <a:ln>
            <a:solidFill>
              <a:schemeClr val="bg2"/>
            </a:solidFill>
          </a:ln>
        </p:spPr>
      </p:pic>
    </p:spTree>
    <p:extLst>
      <p:ext uri="{BB962C8B-B14F-4D97-AF65-F5344CB8AC3E}">
        <p14:creationId xmlns:p14="http://schemas.microsoft.com/office/powerpoint/2010/main" val="103747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62926-4706-1BEA-77FE-E32ED6A17071}"/>
              </a:ext>
            </a:extLst>
          </p:cNvPr>
          <p:cNvSpPr>
            <a:spLocks noGrp="1"/>
          </p:cNvSpPr>
          <p:nvPr>
            <p:ph idx="1"/>
          </p:nvPr>
        </p:nvSpPr>
        <p:spPr/>
        <p:txBody>
          <a:bodyPr/>
          <a:lstStyle/>
          <a:p>
            <a:pPr marL="0" indent="0">
              <a:buNone/>
            </a:pPr>
            <a:r>
              <a:rPr lang="en-US" dirty="0"/>
              <a:t>The Wake Bus Plan is a year-by-year investment schedule for bus projects included in the Wake Transit Plan. It includes:</a:t>
            </a:r>
          </a:p>
          <a:p>
            <a:r>
              <a:rPr lang="en-US" dirty="0"/>
              <a:t>Bus service or operating projects </a:t>
            </a:r>
          </a:p>
          <a:p>
            <a:pPr lvl="1"/>
            <a:r>
              <a:rPr lang="en-US" dirty="0"/>
              <a:t>Introduce new bus routes or bus services</a:t>
            </a:r>
          </a:p>
          <a:p>
            <a:pPr lvl="1"/>
            <a:r>
              <a:rPr lang="en-US" dirty="0"/>
              <a:t>Increase the frequency of bus routes</a:t>
            </a:r>
          </a:p>
          <a:p>
            <a:pPr lvl="1"/>
            <a:r>
              <a:rPr lang="en-US" dirty="0"/>
              <a:t>Extend the hours of operations </a:t>
            </a:r>
          </a:p>
          <a:p>
            <a:r>
              <a:rPr lang="en-US" dirty="0"/>
              <a:t>Capital projects.</a:t>
            </a:r>
          </a:p>
          <a:p>
            <a:pPr lvl="1"/>
            <a:r>
              <a:rPr lang="en-US" dirty="0"/>
              <a:t>Passenger facilities (new bus stops, transit centers, etc.)</a:t>
            </a:r>
          </a:p>
          <a:p>
            <a:pPr lvl="1"/>
            <a:r>
              <a:rPr lang="en-US" dirty="0"/>
              <a:t>Vehicles (buses and vans)</a:t>
            </a:r>
          </a:p>
          <a:p>
            <a:pPr lvl="1"/>
            <a:r>
              <a:rPr lang="en-US" dirty="0"/>
              <a:t>Vehicle maintenance facilities </a:t>
            </a:r>
          </a:p>
          <a:p>
            <a:pPr marL="0" indent="0">
              <a:buNone/>
            </a:pPr>
            <a:r>
              <a:rPr lang="en-US" dirty="0"/>
              <a:t> </a:t>
            </a:r>
          </a:p>
        </p:txBody>
      </p:sp>
      <p:sp>
        <p:nvSpPr>
          <p:cNvPr id="4" name="Title 3">
            <a:extLst>
              <a:ext uri="{FF2B5EF4-FFF2-40B4-BE49-F238E27FC236}">
                <a16:creationId xmlns:a16="http://schemas.microsoft.com/office/drawing/2014/main" id="{E1A91A9C-8CD4-4D0A-A869-92F64087A6A9}"/>
              </a:ext>
            </a:extLst>
          </p:cNvPr>
          <p:cNvSpPr>
            <a:spLocks noGrp="1"/>
          </p:cNvSpPr>
          <p:nvPr>
            <p:ph type="title"/>
          </p:nvPr>
        </p:nvSpPr>
        <p:spPr/>
        <p:txBody>
          <a:bodyPr/>
          <a:lstStyle/>
          <a:p>
            <a:r>
              <a:rPr lang="en-US" dirty="0"/>
              <a:t>What is the Wake Bus Plan? </a:t>
            </a:r>
          </a:p>
        </p:txBody>
      </p:sp>
      <p:sp>
        <p:nvSpPr>
          <p:cNvPr id="6" name="Text Placeholder 5">
            <a:extLst>
              <a:ext uri="{FF2B5EF4-FFF2-40B4-BE49-F238E27FC236}">
                <a16:creationId xmlns:a16="http://schemas.microsoft.com/office/drawing/2014/main" id="{84447A02-263E-4B95-A075-75155B74710E}"/>
              </a:ext>
            </a:extLst>
          </p:cNvPr>
          <p:cNvSpPr>
            <a:spLocks noGrp="1"/>
          </p:cNvSpPr>
          <p:nvPr>
            <p:ph type="body" sz="quarter" idx="10"/>
          </p:nvPr>
        </p:nvSpPr>
        <p:spPr>
          <a:xfrm>
            <a:off x="445771" y="3"/>
            <a:ext cx="989739" cy="443198"/>
          </a:xfrm>
        </p:spPr>
        <p:txBody>
          <a:bodyPr/>
          <a:lstStyle/>
          <a:p>
            <a:r>
              <a:rPr lang="en-US" dirty="0"/>
              <a:t>Overview</a:t>
            </a:r>
          </a:p>
        </p:txBody>
      </p:sp>
      <p:sp>
        <p:nvSpPr>
          <p:cNvPr id="3" name="TextBox 2">
            <a:extLst>
              <a:ext uri="{FF2B5EF4-FFF2-40B4-BE49-F238E27FC236}">
                <a16:creationId xmlns:a16="http://schemas.microsoft.com/office/drawing/2014/main" id="{5656FF80-5FFF-F88B-BD53-FE8812880A3C}"/>
              </a:ext>
            </a:extLst>
          </p:cNvPr>
          <p:cNvSpPr txBox="1"/>
          <p:nvPr/>
        </p:nvSpPr>
        <p:spPr>
          <a:xfrm>
            <a:off x="4570857" y="5395951"/>
            <a:ext cx="4257367" cy="646331"/>
          </a:xfrm>
          <a:prstGeom prst="rect">
            <a:avLst/>
          </a:prstGeom>
          <a:solidFill>
            <a:schemeClr val="bg1">
              <a:lumMod val="85000"/>
            </a:schemeClr>
          </a:solidFill>
        </p:spPr>
        <p:txBody>
          <a:bodyPr wrap="square" rtlCol="0">
            <a:spAutoFit/>
          </a:bodyPr>
          <a:lstStyle/>
          <a:p>
            <a:r>
              <a:rPr lang="en-US" b="1" dirty="0"/>
              <a:t>Focus is on 2024 – 2027 but includes projects planned until 2030. </a:t>
            </a:r>
          </a:p>
        </p:txBody>
      </p:sp>
    </p:spTree>
    <p:extLst>
      <p:ext uri="{BB962C8B-B14F-4D97-AF65-F5344CB8AC3E}">
        <p14:creationId xmlns:p14="http://schemas.microsoft.com/office/powerpoint/2010/main" val="13077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62926-4706-1BEA-77FE-E32ED6A17071}"/>
              </a:ext>
            </a:extLst>
          </p:cNvPr>
          <p:cNvSpPr>
            <a:spLocks noGrp="1"/>
          </p:cNvSpPr>
          <p:nvPr>
            <p:ph idx="1"/>
          </p:nvPr>
        </p:nvSpPr>
        <p:spPr/>
        <p:txBody>
          <a:bodyPr/>
          <a:lstStyle/>
          <a:p>
            <a:pPr marL="0" indent="0">
              <a:buNone/>
            </a:pPr>
            <a:r>
              <a:rPr lang="en-US" b="1" dirty="0"/>
              <a:t>Bus Plan combines data and community/stakeholder input:</a:t>
            </a:r>
          </a:p>
          <a:p>
            <a:r>
              <a:rPr lang="en-US" dirty="0"/>
              <a:t>Data inputs:</a:t>
            </a:r>
          </a:p>
          <a:p>
            <a:pPr lvl="1"/>
            <a:r>
              <a:rPr lang="en-US" dirty="0"/>
              <a:t>Analysis of transit markets and needs</a:t>
            </a:r>
          </a:p>
          <a:p>
            <a:pPr lvl="1"/>
            <a:r>
              <a:rPr lang="en-US" dirty="0"/>
              <a:t>Assessment of gaps between existing services and needs</a:t>
            </a:r>
          </a:p>
          <a:p>
            <a:pPr lvl="1"/>
            <a:r>
              <a:rPr lang="en-US" dirty="0"/>
              <a:t>Evaluation of existing bus services</a:t>
            </a:r>
          </a:p>
          <a:p>
            <a:endParaRPr lang="en-US" dirty="0"/>
          </a:p>
        </p:txBody>
      </p:sp>
      <p:sp>
        <p:nvSpPr>
          <p:cNvPr id="4" name="Title 3">
            <a:extLst>
              <a:ext uri="{FF2B5EF4-FFF2-40B4-BE49-F238E27FC236}">
                <a16:creationId xmlns:a16="http://schemas.microsoft.com/office/drawing/2014/main" id="{E1A91A9C-8CD4-4D0A-A869-92F64087A6A9}"/>
              </a:ext>
            </a:extLst>
          </p:cNvPr>
          <p:cNvSpPr>
            <a:spLocks noGrp="1"/>
          </p:cNvSpPr>
          <p:nvPr>
            <p:ph type="title"/>
          </p:nvPr>
        </p:nvSpPr>
        <p:spPr>
          <a:xfrm>
            <a:off x="342900" y="594364"/>
            <a:ext cx="8455914" cy="791179"/>
          </a:xfrm>
        </p:spPr>
        <p:txBody>
          <a:bodyPr/>
          <a:lstStyle/>
          <a:p>
            <a:r>
              <a:rPr lang="en-US" dirty="0"/>
              <a:t>Creating the Draft Wake Bus Plan</a:t>
            </a:r>
          </a:p>
        </p:txBody>
      </p:sp>
      <p:sp>
        <p:nvSpPr>
          <p:cNvPr id="6" name="Text Placeholder 5">
            <a:extLst>
              <a:ext uri="{FF2B5EF4-FFF2-40B4-BE49-F238E27FC236}">
                <a16:creationId xmlns:a16="http://schemas.microsoft.com/office/drawing/2014/main" id="{84447A02-263E-4B95-A075-75155B74710E}"/>
              </a:ext>
            </a:extLst>
          </p:cNvPr>
          <p:cNvSpPr>
            <a:spLocks noGrp="1"/>
          </p:cNvSpPr>
          <p:nvPr>
            <p:ph type="body" sz="quarter" idx="10"/>
          </p:nvPr>
        </p:nvSpPr>
        <p:spPr>
          <a:xfrm>
            <a:off x="445771" y="3"/>
            <a:ext cx="911081" cy="443198"/>
          </a:xfrm>
        </p:spPr>
        <p:txBody>
          <a:bodyPr/>
          <a:lstStyle/>
          <a:p>
            <a:r>
              <a:rPr lang="en-US" dirty="0"/>
              <a:t>Overview</a:t>
            </a:r>
          </a:p>
        </p:txBody>
      </p:sp>
    </p:spTree>
    <p:extLst>
      <p:ext uri="{BB962C8B-B14F-4D97-AF65-F5344CB8AC3E}">
        <p14:creationId xmlns:p14="http://schemas.microsoft.com/office/powerpoint/2010/main" val="28395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62926-4706-1BEA-77FE-E32ED6A17071}"/>
              </a:ext>
            </a:extLst>
          </p:cNvPr>
          <p:cNvSpPr>
            <a:spLocks noGrp="1"/>
          </p:cNvSpPr>
          <p:nvPr>
            <p:ph idx="1"/>
          </p:nvPr>
        </p:nvSpPr>
        <p:spPr/>
        <p:txBody>
          <a:bodyPr/>
          <a:lstStyle/>
          <a:p>
            <a:pPr marL="0" indent="0">
              <a:buNone/>
            </a:pPr>
            <a:r>
              <a:rPr lang="en-US" b="1" dirty="0"/>
              <a:t>Bus Plan combines data and community/stakeholder input:</a:t>
            </a:r>
          </a:p>
          <a:p>
            <a:r>
              <a:rPr lang="en-US" dirty="0"/>
              <a:t>Community/stakeholder engagement </a:t>
            </a:r>
          </a:p>
          <a:p>
            <a:pPr lvl="1"/>
            <a:r>
              <a:rPr lang="en-US" dirty="0"/>
              <a:t>Collected feedback on locations and types of accessibility improvements</a:t>
            </a:r>
          </a:p>
          <a:p>
            <a:pPr lvl="2"/>
            <a:r>
              <a:rPr lang="en-US" dirty="0"/>
              <a:t>Needs for investments like sidewalks, crosswalks, bike lanes, etc. </a:t>
            </a:r>
          </a:p>
          <a:p>
            <a:pPr lvl="2"/>
            <a:r>
              <a:rPr lang="en-US" dirty="0"/>
              <a:t>Conducted in Fall 2021</a:t>
            </a:r>
          </a:p>
          <a:p>
            <a:pPr lvl="1"/>
            <a:r>
              <a:rPr lang="en-US" dirty="0"/>
              <a:t>Shared draft service improvement ideas </a:t>
            </a:r>
          </a:p>
          <a:p>
            <a:pPr lvl="2"/>
            <a:r>
              <a:rPr lang="en-US" dirty="0"/>
              <a:t>Ideas for new bus routes and new service types</a:t>
            </a:r>
          </a:p>
          <a:p>
            <a:pPr lvl="2"/>
            <a:r>
              <a:rPr lang="en-US" dirty="0"/>
              <a:t>Conducted in Spring 2022</a:t>
            </a:r>
          </a:p>
          <a:p>
            <a:pPr lvl="1"/>
            <a:r>
              <a:rPr lang="en-US" dirty="0"/>
              <a:t>Current input on recommended improvements and timing </a:t>
            </a:r>
          </a:p>
          <a:p>
            <a:pPr lvl="2"/>
            <a:r>
              <a:rPr lang="en-US" dirty="0"/>
              <a:t>Ongoing (Winter 2023)</a:t>
            </a:r>
          </a:p>
        </p:txBody>
      </p:sp>
      <p:sp>
        <p:nvSpPr>
          <p:cNvPr id="4" name="Title 3">
            <a:extLst>
              <a:ext uri="{FF2B5EF4-FFF2-40B4-BE49-F238E27FC236}">
                <a16:creationId xmlns:a16="http://schemas.microsoft.com/office/drawing/2014/main" id="{E1A91A9C-8CD4-4D0A-A869-92F64087A6A9}"/>
              </a:ext>
            </a:extLst>
          </p:cNvPr>
          <p:cNvSpPr>
            <a:spLocks noGrp="1"/>
          </p:cNvSpPr>
          <p:nvPr>
            <p:ph type="title"/>
          </p:nvPr>
        </p:nvSpPr>
        <p:spPr>
          <a:xfrm>
            <a:off x="342900" y="594364"/>
            <a:ext cx="8455914" cy="791179"/>
          </a:xfrm>
        </p:spPr>
        <p:txBody>
          <a:bodyPr/>
          <a:lstStyle/>
          <a:p>
            <a:r>
              <a:rPr lang="en-US" dirty="0"/>
              <a:t>Creating the Draft Wake Bus Plan</a:t>
            </a:r>
          </a:p>
        </p:txBody>
      </p:sp>
      <p:sp>
        <p:nvSpPr>
          <p:cNvPr id="6" name="Text Placeholder 5">
            <a:extLst>
              <a:ext uri="{FF2B5EF4-FFF2-40B4-BE49-F238E27FC236}">
                <a16:creationId xmlns:a16="http://schemas.microsoft.com/office/drawing/2014/main" id="{84447A02-263E-4B95-A075-75155B74710E}"/>
              </a:ext>
            </a:extLst>
          </p:cNvPr>
          <p:cNvSpPr>
            <a:spLocks noGrp="1"/>
          </p:cNvSpPr>
          <p:nvPr>
            <p:ph type="body" sz="quarter" idx="10"/>
          </p:nvPr>
        </p:nvSpPr>
        <p:spPr>
          <a:xfrm>
            <a:off x="445772" y="3"/>
            <a:ext cx="950410" cy="443198"/>
          </a:xfrm>
        </p:spPr>
        <p:txBody>
          <a:bodyPr/>
          <a:lstStyle/>
          <a:p>
            <a:r>
              <a:rPr lang="en-US" dirty="0"/>
              <a:t>Overview</a:t>
            </a:r>
          </a:p>
        </p:txBody>
      </p:sp>
    </p:spTree>
    <p:extLst>
      <p:ext uri="{BB962C8B-B14F-4D97-AF65-F5344CB8AC3E}">
        <p14:creationId xmlns:p14="http://schemas.microsoft.com/office/powerpoint/2010/main" val="5699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26493646"/>
              </p:ext>
            </p:extLst>
          </p:nvPr>
        </p:nvGraphicFramePr>
        <p:xfrm>
          <a:off x="342900" y="1385888"/>
          <a:ext cx="8456613" cy="4878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Where are we in the process?</a:t>
            </a:r>
          </a:p>
        </p:txBody>
      </p:sp>
      <p:sp>
        <p:nvSpPr>
          <p:cNvPr id="4" name="Slide Number Placeholder 3"/>
          <p:cNvSpPr>
            <a:spLocks noGrp="1"/>
          </p:cNvSpPr>
          <p:nvPr>
            <p:ph type="sldNum" sz="quarter" idx="4"/>
          </p:nvPr>
        </p:nvSpPr>
        <p:spPr/>
        <p:txBody>
          <a:bodyPr/>
          <a:lstStyle/>
          <a:p>
            <a:fld id="{C52A4042-46D4-4582-A3E5-9D790DCCF68C}" type="slidenum">
              <a:rPr lang="en-US" smtClean="0"/>
              <a:pPr/>
              <a:t>19</a:t>
            </a:fld>
            <a:endParaRPr lang="en-US">
              <a:solidFill>
                <a:schemeClr val="bg1">
                  <a:lumMod val="65000"/>
                </a:schemeClr>
              </a:solidFill>
            </a:endParaRPr>
          </a:p>
        </p:txBody>
      </p:sp>
      <p:sp>
        <p:nvSpPr>
          <p:cNvPr id="5" name="Text Placeholder 4"/>
          <p:cNvSpPr>
            <a:spLocks noGrp="1"/>
          </p:cNvSpPr>
          <p:nvPr>
            <p:ph type="body" sz="quarter" idx="10"/>
          </p:nvPr>
        </p:nvSpPr>
        <p:spPr>
          <a:xfrm>
            <a:off x="445771" y="3"/>
            <a:ext cx="1009403" cy="443198"/>
          </a:xfrm>
        </p:spPr>
        <p:txBody>
          <a:bodyPr/>
          <a:lstStyle/>
          <a:p>
            <a:r>
              <a:rPr lang="en-US" dirty="0"/>
              <a:t>Overview</a:t>
            </a:r>
          </a:p>
        </p:txBody>
      </p:sp>
      <p:sp>
        <p:nvSpPr>
          <p:cNvPr id="7" name="5-Point Star 6"/>
          <p:cNvSpPr/>
          <p:nvPr/>
        </p:nvSpPr>
        <p:spPr>
          <a:xfrm>
            <a:off x="6261100" y="4899833"/>
            <a:ext cx="711200" cy="6858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5-Point Star 7"/>
          <p:cNvSpPr/>
          <p:nvPr/>
        </p:nvSpPr>
        <p:spPr>
          <a:xfrm>
            <a:off x="2530419" y="4892922"/>
            <a:ext cx="711200" cy="6858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1934283" y="5585633"/>
            <a:ext cx="1903470" cy="646331"/>
          </a:xfrm>
          <a:prstGeom prst="rect">
            <a:avLst/>
          </a:prstGeom>
          <a:noFill/>
        </p:spPr>
        <p:txBody>
          <a:bodyPr wrap="none" rtlCol="0">
            <a:spAutoFit/>
          </a:bodyPr>
          <a:lstStyle/>
          <a:p>
            <a:pPr algn="ctr"/>
            <a:r>
              <a:rPr lang="en-US" dirty="0"/>
              <a:t>Public Engagement</a:t>
            </a:r>
          </a:p>
          <a:p>
            <a:pPr algn="ctr"/>
            <a:r>
              <a:rPr lang="en-US" dirty="0"/>
              <a:t>April-May 2022</a:t>
            </a:r>
          </a:p>
        </p:txBody>
      </p:sp>
      <p:sp>
        <p:nvSpPr>
          <p:cNvPr id="12" name="TextBox 11"/>
          <p:cNvSpPr txBox="1"/>
          <p:nvPr/>
        </p:nvSpPr>
        <p:spPr>
          <a:xfrm>
            <a:off x="5664966" y="5592544"/>
            <a:ext cx="1903470" cy="646331"/>
          </a:xfrm>
          <a:prstGeom prst="rect">
            <a:avLst/>
          </a:prstGeom>
          <a:noFill/>
        </p:spPr>
        <p:txBody>
          <a:bodyPr wrap="none" rtlCol="0">
            <a:spAutoFit/>
          </a:bodyPr>
          <a:lstStyle/>
          <a:p>
            <a:pPr algn="ctr"/>
            <a:r>
              <a:rPr lang="en-US" dirty="0"/>
              <a:t>Public Engagement</a:t>
            </a:r>
          </a:p>
          <a:p>
            <a:pPr algn="ctr"/>
            <a:r>
              <a:rPr lang="en-US" dirty="0"/>
              <a:t>Feb-Mar 2023</a:t>
            </a:r>
          </a:p>
        </p:txBody>
      </p:sp>
      <p:sp>
        <p:nvSpPr>
          <p:cNvPr id="13" name="Down Arrow 12"/>
          <p:cNvSpPr/>
          <p:nvPr/>
        </p:nvSpPr>
        <p:spPr>
          <a:xfrm>
            <a:off x="4941070" y="1527279"/>
            <a:ext cx="1789935" cy="1159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We are Here</a:t>
            </a:r>
          </a:p>
        </p:txBody>
      </p:sp>
    </p:spTree>
    <p:extLst>
      <p:ext uri="{BB962C8B-B14F-4D97-AF65-F5344CB8AC3E}">
        <p14:creationId xmlns:p14="http://schemas.microsoft.com/office/powerpoint/2010/main" val="64658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group of people standing next to a bus&#10;&#10;Description automatically generated with medium confidence">
            <a:extLst>
              <a:ext uri="{FF2B5EF4-FFF2-40B4-BE49-F238E27FC236}">
                <a16:creationId xmlns:a16="http://schemas.microsoft.com/office/drawing/2014/main" id="{14F13498-4C39-36A6-83B5-C3FDFFC7F3CD}"/>
              </a:ext>
            </a:extLst>
          </p:cNvPr>
          <p:cNvPicPr>
            <a:picLocks noGrp="1" noChangeAspect="1"/>
          </p:cNvPicPr>
          <p:nvPr>
            <p:ph type="pic" sz="quarter" idx="33"/>
          </p:nvPr>
        </p:nvPicPr>
        <p:blipFill>
          <a:blip r:embed="rId3">
            <a:extLst>
              <a:ext uri="{28A0092B-C50C-407E-A947-70E740481C1C}">
                <a14:useLocalDpi xmlns:a14="http://schemas.microsoft.com/office/drawing/2010/main" val="0"/>
              </a:ext>
            </a:extLst>
          </a:blip>
          <a:srcRect l="18354" r="18354"/>
          <a:stretch>
            <a:fillRect/>
          </a:stretch>
        </p:blipFill>
        <p:spPr/>
      </p:pic>
      <p:sp>
        <p:nvSpPr>
          <p:cNvPr id="10" name="Text Placeholder 9">
            <a:extLst>
              <a:ext uri="{FF2B5EF4-FFF2-40B4-BE49-F238E27FC236}">
                <a16:creationId xmlns:a16="http://schemas.microsoft.com/office/drawing/2014/main" id="{D6844E27-4B4E-F935-F534-ED18A0746C6C}"/>
              </a:ext>
            </a:extLst>
          </p:cNvPr>
          <p:cNvSpPr>
            <a:spLocks noGrp="1"/>
          </p:cNvSpPr>
          <p:nvPr>
            <p:ph type="body" sz="quarter" idx="46"/>
          </p:nvPr>
        </p:nvSpPr>
        <p:spPr>
          <a:xfrm>
            <a:off x="6277359" y="2644834"/>
            <a:ext cx="2668233" cy="898387"/>
          </a:xfrm>
        </p:spPr>
        <p:txBody>
          <a:bodyPr/>
          <a:lstStyle/>
          <a:p>
            <a:r>
              <a:rPr lang="en-US" dirty="0"/>
              <a:t>Wake Transit Plan Overview </a:t>
            </a:r>
          </a:p>
        </p:txBody>
      </p:sp>
      <p:sp>
        <p:nvSpPr>
          <p:cNvPr id="14" name="Text Placeholder 13">
            <a:extLst>
              <a:ext uri="{FF2B5EF4-FFF2-40B4-BE49-F238E27FC236}">
                <a16:creationId xmlns:a16="http://schemas.microsoft.com/office/drawing/2014/main" id="{A5C545C4-4A63-1530-1B0D-4337AA7BF279}"/>
              </a:ext>
            </a:extLst>
          </p:cNvPr>
          <p:cNvSpPr>
            <a:spLocks noGrp="1"/>
          </p:cNvSpPr>
          <p:nvPr>
            <p:ph type="body" sz="quarter" idx="54"/>
          </p:nvPr>
        </p:nvSpPr>
        <p:spPr/>
        <p:txBody>
          <a:bodyPr/>
          <a:lstStyle/>
          <a:p>
            <a:r>
              <a:rPr lang="en-US" dirty="0"/>
              <a:t>Wake Bus Plan</a:t>
            </a:r>
          </a:p>
        </p:txBody>
      </p:sp>
      <p:sp>
        <p:nvSpPr>
          <p:cNvPr id="15" name="Text Placeholder 14">
            <a:extLst>
              <a:ext uri="{FF2B5EF4-FFF2-40B4-BE49-F238E27FC236}">
                <a16:creationId xmlns:a16="http://schemas.microsoft.com/office/drawing/2014/main" id="{D4BE2C52-302F-E705-0285-3AD061C3F7CA}"/>
              </a:ext>
            </a:extLst>
          </p:cNvPr>
          <p:cNvSpPr>
            <a:spLocks noGrp="1"/>
          </p:cNvSpPr>
          <p:nvPr>
            <p:ph type="body" sz="quarter" idx="56"/>
          </p:nvPr>
        </p:nvSpPr>
        <p:spPr/>
        <p:txBody>
          <a:bodyPr/>
          <a:lstStyle/>
          <a:p>
            <a:r>
              <a:rPr lang="en-US" dirty="0"/>
              <a:t>Annual Work Plan</a:t>
            </a:r>
          </a:p>
        </p:txBody>
      </p:sp>
      <p:sp>
        <p:nvSpPr>
          <p:cNvPr id="7" name="Title 6">
            <a:extLst>
              <a:ext uri="{FF2B5EF4-FFF2-40B4-BE49-F238E27FC236}">
                <a16:creationId xmlns:a16="http://schemas.microsoft.com/office/drawing/2014/main" id="{B5C4EF7A-88DD-9F95-37B8-90551A74D69D}"/>
              </a:ext>
            </a:extLst>
          </p:cNvPr>
          <p:cNvSpPr>
            <a:spLocks noGrp="1"/>
          </p:cNvSpPr>
          <p:nvPr>
            <p:ph type="title"/>
          </p:nvPr>
        </p:nvSpPr>
        <p:spPr>
          <a:xfrm>
            <a:off x="5829303" y="594362"/>
            <a:ext cx="2912269" cy="791179"/>
          </a:xfrm>
        </p:spPr>
        <p:txBody>
          <a:bodyPr/>
          <a:lstStyle/>
          <a:p>
            <a:r>
              <a:rPr lang="en-US" dirty="0"/>
              <a:t>Agenda</a:t>
            </a:r>
          </a:p>
        </p:txBody>
      </p:sp>
      <p:sp>
        <p:nvSpPr>
          <p:cNvPr id="9" name="Text Placeholder 8">
            <a:extLst>
              <a:ext uri="{FF2B5EF4-FFF2-40B4-BE49-F238E27FC236}">
                <a16:creationId xmlns:a16="http://schemas.microsoft.com/office/drawing/2014/main" id="{6D069545-736B-78AC-017B-84E0A9A43B4D}"/>
              </a:ext>
            </a:extLst>
          </p:cNvPr>
          <p:cNvSpPr>
            <a:spLocks noGrp="1"/>
          </p:cNvSpPr>
          <p:nvPr>
            <p:ph type="body" sz="quarter" idx="45"/>
          </p:nvPr>
        </p:nvSpPr>
        <p:spPr/>
        <p:txBody>
          <a:bodyPr/>
          <a:lstStyle/>
          <a:p>
            <a:r>
              <a:rPr lang="en-US" dirty="0"/>
              <a:t>1</a:t>
            </a:r>
          </a:p>
        </p:txBody>
      </p:sp>
      <p:sp>
        <p:nvSpPr>
          <p:cNvPr id="16" name="Text Placeholder 15">
            <a:extLst>
              <a:ext uri="{FF2B5EF4-FFF2-40B4-BE49-F238E27FC236}">
                <a16:creationId xmlns:a16="http://schemas.microsoft.com/office/drawing/2014/main" id="{B168B310-0D4E-91A3-E06F-FEB06F9AEFF4}"/>
              </a:ext>
            </a:extLst>
          </p:cNvPr>
          <p:cNvSpPr>
            <a:spLocks noGrp="1"/>
          </p:cNvSpPr>
          <p:nvPr>
            <p:ph type="body" sz="quarter" idx="57"/>
          </p:nvPr>
        </p:nvSpPr>
        <p:spPr/>
        <p:txBody>
          <a:bodyPr/>
          <a:lstStyle/>
          <a:p>
            <a:r>
              <a:rPr lang="en-US" dirty="0"/>
              <a:t>2</a:t>
            </a:r>
          </a:p>
        </p:txBody>
      </p:sp>
      <p:sp>
        <p:nvSpPr>
          <p:cNvPr id="17" name="Text Placeholder 16">
            <a:extLst>
              <a:ext uri="{FF2B5EF4-FFF2-40B4-BE49-F238E27FC236}">
                <a16:creationId xmlns:a16="http://schemas.microsoft.com/office/drawing/2014/main" id="{307FB03C-D16B-1164-30A1-0A650CEA37C3}"/>
              </a:ext>
            </a:extLst>
          </p:cNvPr>
          <p:cNvSpPr>
            <a:spLocks noGrp="1"/>
          </p:cNvSpPr>
          <p:nvPr>
            <p:ph type="body" sz="quarter" idx="58"/>
          </p:nvPr>
        </p:nvSpPr>
        <p:spPr/>
        <p:txBody>
          <a:bodyPr/>
          <a:lstStyle/>
          <a:p>
            <a:r>
              <a:rPr lang="en-US" dirty="0"/>
              <a:t>3</a:t>
            </a:r>
          </a:p>
        </p:txBody>
      </p:sp>
    </p:spTree>
    <p:extLst>
      <p:ext uri="{BB962C8B-B14F-4D97-AF65-F5344CB8AC3E}">
        <p14:creationId xmlns:p14="http://schemas.microsoft.com/office/powerpoint/2010/main" val="3836791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58A005-C8A1-A119-42DE-C18E26B1DB1D}"/>
              </a:ext>
            </a:extLst>
          </p:cNvPr>
          <p:cNvSpPr>
            <a:spLocks noGrp="1"/>
          </p:cNvSpPr>
          <p:nvPr>
            <p:ph idx="1"/>
          </p:nvPr>
        </p:nvSpPr>
        <p:spPr/>
        <p:txBody>
          <a:bodyPr/>
          <a:lstStyle/>
          <a:p>
            <a:r>
              <a:rPr lang="en-US" dirty="0"/>
              <a:t>Frequent bus routes performed well, even during COVID. </a:t>
            </a:r>
          </a:p>
          <a:p>
            <a:r>
              <a:rPr lang="en-US" dirty="0"/>
              <a:t>Bus Plan looked to areas where increasing service levels – especially more frequent service – would better serve people and attract more riders. </a:t>
            </a:r>
          </a:p>
          <a:p>
            <a:r>
              <a:rPr lang="en-US" dirty="0"/>
              <a:t>Examples of frequent service investments:</a:t>
            </a:r>
          </a:p>
          <a:p>
            <a:pPr lvl="1"/>
            <a:r>
              <a:rPr lang="en-US" dirty="0" err="1"/>
              <a:t>GoRaleigh</a:t>
            </a:r>
            <a:r>
              <a:rPr lang="en-US" dirty="0"/>
              <a:t> Route 5 Biltmore Hills</a:t>
            </a:r>
          </a:p>
          <a:p>
            <a:pPr lvl="1"/>
            <a:r>
              <a:rPr lang="en-US" dirty="0" err="1"/>
              <a:t>GoRaleigh</a:t>
            </a:r>
            <a:r>
              <a:rPr lang="en-US" dirty="0"/>
              <a:t> Route 11 Avent Ferry</a:t>
            </a:r>
          </a:p>
          <a:p>
            <a:pPr lvl="1"/>
            <a:r>
              <a:rPr lang="en-US" dirty="0"/>
              <a:t>Go Raleigh Route 3 Glascock </a:t>
            </a:r>
          </a:p>
          <a:p>
            <a:pPr lvl="1"/>
            <a:r>
              <a:rPr lang="en-US" dirty="0" err="1"/>
              <a:t>GoRaleigh</a:t>
            </a:r>
            <a:r>
              <a:rPr lang="en-US" dirty="0"/>
              <a:t> </a:t>
            </a:r>
            <a:r>
              <a:rPr lang="en-US" dirty="0" err="1"/>
              <a:t>Rouyte</a:t>
            </a:r>
            <a:r>
              <a:rPr lang="en-US" dirty="0"/>
              <a:t> 7L Carolina Pines</a:t>
            </a:r>
          </a:p>
          <a:p>
            <a:pPr lvl="1"/>
            <a:r>
              <a:rPr lang="en-US" dirty="0" err="1"/>
              <a:t>GoTriangle</a:t>
            </a:r>
            <a:r>
              <a:rPr lang="en-US" dirty="0"/>
              <a:t> Route 305 Holly Springs-Apex-Raleigh</a:t>
            </a:r>
          </a:p>
        </p:txBody>
      </p:sp>
      <p:sp>
        <p:nvSpPr>
          <p:cNvPr id="3" name="Title 2">
            <a:extLst>
              <a:ext uri="{FF2B5EF4-FFF2-40B4-BE49-F238E27FC236}">
                <a16:creationId xmlns:a16="http://schemas.microsoft.com/office/drawing/2014/main" id="{6FAC0C1A-C451-DCC6-D1D3-6CC3EF285348}"/>
              </a:ext>
            </a:extLst>
          </p:cNvPr>
          <p:cNvSpPr>
            <a:spLocks noGrp="1"/>
          </p:cNvSpPr>
          <p:nvPr>
            <p:ph type="title"/>
          </p:nvPr>
        </p:nvSpPr>
        <p:spPr>
          <a:xfrm>
            <a:off x="342900" y="594364"/>
            <a:ext cx="8455914" cy="791179"/>
          </a:xfrm>
        </p:spPr>
        <p:txBody>
          <a:bodyPr/>
          <a:lstStyle/>
          <a:p>
            <a:r>
              <a:rPr lang="en-US" dirty="0"/>
              <a:t>Invest in Frequency</a:t>
            </a:r>
          </a:p>
        </p:txBody>
      </p:sp>
      <p:sp>
        <p:nvSpPr>
          <p:cNvPr id="4" name="Slide Number Placeholder 3">
            <a:extLst>
              <a:ext uri="{FF2B5EF4-FFF2-40B4-BE49-F238E27FC236}">
                <a16:creationId xmlns:a16="http://schemas.microsoft.com/office/drawing/2014/main" id="{B00EEA3F-F343-0B42-46CE-B8A9AC9A0E6F}"/>
              </a:ext>
            </a:extLst>
          </p:cNvPr>
          <p:cNvSpPr>
            <a:spLocks noGrp="1"/>
          </p:cNvSpPr>
          <p:nvPr>
            <p:ph type="sldNum" sz="quarter" idx="4"/>
          </p:nvPr>
        </p:nvSpPr>
        <p:spPr/>
        <p:txBody>
          <a:bodyPr/>
          <a:lstStyle/>
          <a:p>
            <a:fld id="{C52A4042-46D4-4582-A3E5-9D790DCCF68C}" type="slidenum">
              <a:rPr lang="en-US" smtClean="0"/>
              <a:pPr/>
              <a:t>20</a:t>
            </a:fld>
            <a:endParaRPr lang="en-US">
              <a:solidFill>
                <a:schemeClr val="bg1">
                  <a:lumMod val="65000"/>
                </a:schemeClr>
              </a:solidFill>
            </a:endParaRPr>
          </a:p>
        </p:txBody>
      </p:sp>
      <p:sp>
        <p:nvSpPr>
          <p:cNvPr id="5" name="Text Placeholder 4">
            <a:extLst>
              <a:ext uri="{FF2B5EF4-FFF2-40B4-BE49-F238E27FC236}">
                <a16:creationId xmlns:a16="http://schemas.microsoft.com/office/drawing/2014/main" id="{A476E2D3-68BB-8312-DD90-71E4940B4DD2}"/>
              </a:ext>
            </a:extLst>
          </p:cNvPr>
          <p:cNvSpPr>
            <a:spLocks noGrp="1"/>
          </p:cNvSpPr>
          <p:nvPr>
            <p:ph type="body" sz="quarter" idx="10"/>
          </p:nvPr>
        </p:nvSpPr>
        <p:spPr>
          <a:xfrm>
            <a:off x="445771" y="3"/>
            <a:ext cx="2602123" cy="431913"/>
          </a:xfrm>
        </p:spPr>
        <p:txBody>
          <a:bodyPr/>
          <a:lstStyle/>
          <a:p>
            <a:r>
              <a:rPr lang="en-US" dirty="0"/>
              <a:t>Themes and recommendations</a:t>
            </a:r>
          </a:p>
        </p:txBody>
      </p:sp>
    </p:spTree>
    <p:extLst>
      <p:ext uri="{BB962C8B-B14F-4D97-AF65-F5344CB8AC3E}">
        <p14:creationId xmlns:p14="http://schemas.microsoft.com/office/powerpoint/2010/main" val="120755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58A005-C8A1-A119-42DE-C18E26B1DB1D}"/>
              </a:ext>
            </a:extLst>
          </p:cNvPr>
          <p:cNvSpPr>
            <a:spLocks noGrp="1"/>
          </p:cNvSpPr>
          <p:nvPr>
            <p:ph idx="1"/>
          </p:nvPr>
        </p:nvSpPr>
        <p:spPr/>
        <p:txBody>
          <a:bodyPr/>
          <a:lstStyle/>
          <a:p>
            <a:r>
              <a:rPr lang="en-US" dirty="0"/>
              <a:t>Community input and changes in travel plans demonstrated a need to operate service all day long and on weekend days. </a:t>
            </a:r>
          </a:p>
          <a:p>
            <a:r>
              <a:rPr lang="en-US" dirty="0"/>
              <a:t>Bus Plan expanded some services during the middle of the day and on Saturdays and Sundays. </a:t>
            </a:r>
          </a:p>
          <a:p>
            <a:r>
              <a:rPr lang="en-US" dirty="0"/>
              <a:t>Examples of investments in all day service include:</a:t>
            </a:r>
          </a:p>
          <a:p>
            <a:pPr lvl="1"/>
            <a:r>
              <a:rPr lang="en-US" dirty="0" err="1"/>
              <a:t>GoTriangle</a:t>
            </a:r>
            <a:r>
              <a:rPr lang="en-US" dirty="0"/>
              <a:t> Route 100 Raleigh-RTC-Durham </a:t>
            </a:r>
          </a:p>
          <a:p>
            <a:pPr lvl="1"/>
            <a:r>
              <a:rPr lang="en-US" dirty="0" err="1"/>
              <a:t>GoTraiangle</a:t>
            </a:r>
            <a:r>
              <a:rPr lang="en-US" dirty="0"/>
              <a:t> Route ZWX Zebulon-Wendell-Raleigh </a:t>
            </a:r>
          </a:p>
          <a:p>
            <a:pPr lvl="1"/>
            <a:r>
              <a:rPr lang="en-US" dirty="0" err="1"/>
              <a:t>GoCary</a:t>
            </a:r>
            <a:r>
              <a:rPr lang="en-US" dirty="0"/>
              <a:t> Route 12 ACX</a:t>
            </a:r>
          </a:p>
          <a:p>
            <a:pPr lvl="1"/>
            <a:r>
              <a:rPr lang="en-US" dirty="0" err="1"/>
              <a:t>GoRaleigh</a:t>
            </a:r>
            <a:r>
              <a:rPr lang="en-US" dirty="0"/>
              <a:t> Route 12 Method</a:t>
            </a:r>
          </a:p>
        </p:txBody>
      </p:sp>
      <p:sp>
        <p:nvSpPr>
          <p:cNvPr id="3" name="Title 2">
            <a:extLst>
              <a:ext uri="{FF2B5EF4-FFF2-40B4-BE49-F238E27FC236}">
                <a16:creationId xmlns:a16="http://schemas.microsoft.com/office/drawing/2014/main" id="{6FAC0C1A-C451-DCC6-D1D3-6CC3EF285348}"/>
              </a:ext>
            </a:extLst>
          </p:cNvPr>
          <p:cNvSpPr>
            <a:spLocks noGrp="1"/>
          </p:cNvSpPr>
          <p:nvPr>
            <p:ph type="title"/>
          </p:nvPr>
        </p:nvSpPr>
        <p:spPr>
          <a:xfrm>
            <a:off x="342900" y="594364"/>
            <a:ext cx="8455914" cy="791179"/>
          </a:xfrm>
        </p:spPr>
        <p:txBody>
          <a:bodyPr/>
          <a:lstStyle/>
          <a:p>
            <a:r>
              <a:rPr lang="en-US" dirty="0"/>
              <a:t>All-Day Service </a:t>
            </a:r>
          </a:p>
        </p:txBody>
      </p:sp>
      <p:sp>
        <p:nvSpPr>
          <p:cNvPr id="4" name="Slide Number Placeholder 3">
            <a:extLst>
              <a:ext uri="{FF2B5EF4-FFF2-40B4-BE49-F238E27FC236}">
                <a16:creationId xmlns:a16="http://schemas.microsoft.com/office/drawing/2014/main" id="{B00EEA3F-F343-0B42-46CE-B8A9AC9A0E6F}"/>
              </a:ext>
            </a:extLst>
          </p:cNvPr>
          <p:cNvSpPr>
            <a:spLocks noGrp="1"/>
          </p:cNvSpPr>
          <p:nvPr>
            <p:ph type="sldNum" sz="quarter" idx="4"/>
          </p:nvPr>
        </p:nvSpPr>
        <p:spPr/>
        <p:txBody>
          <a:bodyPr/>
          <a:lstStyle/>
          <a:p>
            <a:fld id="{C52A4042-46D4-4582-A3E5-9D790DCCF68C}" type="slidenum">
              <a:rPr lang="en-US" smtClean="0"/>
              <a:pPr/>
              <a:t>21</a:t>
            </a:fld>
            <a:endParaRPr lang="en-US">
              <a:solidFill>
                <a:schemeClr val="bg1">
                  <a:lumMod val="65000"/>
                </a:schemeClr>
              </a:solidFill>
            </a:endParaRPr>
          </a:p>
        </p:txBody>
      </p:sp>
      <p:sp>
        <p:nvSpPr>
          <p:cNvPr id="5" name="Text Placeholder 4">
            <a:extLst>
              <a:ext uri="{FF2B5EF4-FFF2-40B4-BE49-F238E27FC236}">
                <a16:creationId xmlns:a16="http://schemas.microsoft.com/office/drawing/2014/main" id="{A476E2D3-68BB-8312-DD90-71E4940B4DD2}"/>
              </a:ext>
            </a:extLst>
          </p:cNvPr>
          <p:cNvSpPr>
            <a:spLocks noGrp="1"/>
          </p:cNvSpPr>
          <p:nvPr>
            <p:ph type="body" sz="quarter" idx="10"/>
          </p:nvPr>
        </p:nvSpPr>
        <p:spPr>
          <a:xfrm>
            <a:off x="445771" y="3"/>
            <a:ext cx="2528384" cy="431913"/>
          </a:xfrm>
        </p:spPr>
        <p:txBody>
          <a:bodyPr/>
          <a:lstStyle/>
          <a:p>
            <a:r>
              <a:rPr lang="en-US" dirty="0"/>
              <a:t>Themes and recommendations</a:t>
            </a:r>
          </a:p>
        </p:txBody>
      </p:sp>
    </p:spTree>
    <p:extLst>
      <p:ext uri="{BB962C8B-B14F-4D97-AF65-F5344CB8AC3E}">
        <p14:creationId xmlns:p14="http://schemas.microsoft.com/office/powerpoint/2010/main" val="258108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58A005-C8A1-A119-42DE-C18E26B1DB1D}"/>
              </a:ext>
            </a:extLst>
          </p:cNvPr>
          <p:cNvSpPr>
            <a:spLocks noGrp="1"/>
          </p:cNvSpPr>
          <p:nvPr>
            <p:ph idx="1"/>
          </p:nvPr>
        </p:nvSpPr>
        <p:spPr/>
        <p:txBody>
          <a:bodyPr/>
          <a:lstStyle/>
          <a:p>
            <a:r>
              <a:rPr lang="en-US" dirty="0"/>
              <a:t>Changes in work schedules and growth in areas that have lower density develop meant the Bus Plan considered new service models, like </a:t>
            </a:r>
            <a:r>
              <a:rPr lang="en-US" dirty="0" err="1"/>
              <a:t>microtransit</a:t>
            </a:r>
            <a:r>
              <a:rPr lang="en-US" dirty="0"/>
              <a:t>. </a:t>
            </a:r>
          </a:p>
          <a:p>
            <a:r>
              <a:rPr lang="en-US" dirty="0"/>
              <a:t>Examples of new service models:</a:t>
            </a:r>
          </a:p>
          <a:p>
            <a:pPr lvl="1"/>
            <a:r>
              <a:rPr lang="en-US" dirty="0" err="1"/>
              <a:t>GoRaleigh</a:t>
            </a:r>
            <a:r>
              <a:rPr lang="en-US" dirty="0"/>
              <a:t> North Wake </a:t>
            </a:r>
            <a:r>
              <a:rPr lang="en-US" dirty="0" err="1"/>
              <a:t>Microtranit</a:t>
            </a:r>
            <a:r>
              <a:rPr lang="en-US" dirty="0"/>
              <a:t> (replaces Route 401X Rolesville)</a:t>
            </a:r>
          </a:p>
          <a:p>
            <a:endParaRPr lang="en-US" dirty="0"/>
          </a:p>
        </p:txBody>
      </p:sp>
      <p:sp>
        <p:nvSpPr>
          <p:cNvPr id="3" name="Title 2">
            <a:extLst>
              <a:ext uri="{FF2B5EF4-FFF2-40B4-BE49-F238E27FC236}">
                <a16:creationId xmlns:a16="http://schemas.microsoft.com/office/drawing/2014/main" id="{6FAC0C1A-C451-DCC6-D1D3-6CC3EF285348}"/>
              </a:ext>
            </a:extLst>
          </p:cNvPr>
          <p:cNvSpPr>
            <a:spLocks noGrp="1"/>
          </p:cNvSpPr>
          <p:nvPr>
            <p:ph type="title"/>
          </p:nvPr>
        </p:nvSpPr>
        <p:spPr>
          <a:xfrm>
            <a:off x="342900" y="594364"/>
            <a:ext cx="8455914" cy="791179"/>
          </a:xfrm>
        </p:spPr>
        <p:txBody>
          <a:bodyPr/>
          <a:lstStyle/>
          <a:p>
            <a:r>
              <a:rPr lang="en-US" dirty="0"/>
              <a:t>New Service Models</a:t>
            </a:r>
          </a:p>
        </p:txBody>
      </p:sp>
      <p:sp>
        <p:nvSpPr>
          <p:cNvPr id="4" name="Slide Number Placeholder 3">
            <a:extLst>
              <a:ext uri="{FF2B5EF4-FFF2-40B4-BE49-F238E27FC236}">
                <a16:creationId xmlns:a16="http://schemas.microsoft.com/office/drawing/2014/main" id="{B00EEA3F-F343-0B42-46CE-B8A9AC9A0E6F}"/>
              </a:ext>
            </a:extLst>
          </p:cNvPr>
          <p:cNvSpPr>
            <a:spLocks noGrp="1"/>
          </p:cNvSpPr>
          <p:nvPr>
            <p:ph type="sldNum" sz="quarter" idx="4"/>
          </p:nvPr>
        </p:nvSpPr>
        <p:spPr/>
        <p:txBody>
          <a:bodyPr/>
          <a:lstStyle/>
          <a:p>
            <a:fld id="{C52A4042-46D4-4582-A3E5-9D790DCCF68C}" type="slidenum">
              <a:rPr lang="en-US" smtClean="0"/>
              <a:pPr/>
              <a:t>22</a:t>
            </a:fld>
            <a:endParaRPr lang="en-US">
              <a:solidFill>
                <a:schemeClr val="bg1">
                  <a:lumMod val="65000"/>
                </a:schemeClr>
              </a:solidFill>
            </a:endParaRPr>
          </a:p>
        </p:txBody>
      </p:sp>
      <p:sp>
        <p:nvSpPr>
          <p:cNvPr id="5" name="Text Placeholder 4">
            <a:extLst>
              <a:ext uri="{FF2B5EF4-FFF2-40B4-BE49-F238E27FC236}">
                <a16:creationId xmlns:a16="http://schemas.microsoft.com/office/drawing/2014/main" id="{A476E2D3-68BB-8312-DD90-71E4940B4DD2}"/>
              </a:ext>
            </a:extLst>
          </p:cNvPr>
          <p:cNvSpPr>
            <a:spLocks noGrp="1"/>
          </p:cNvSpPr>
          <p:nvPr>
            <p:ph type="body" sz="quarter" idx="10"/>
          </p:nvPr>
        </p:nvSpPr>
        <p:spPr>
          <a:xfrm>
            <a:off x="445771" y="3"/>
            <a:ext cx="2528384" cy="431913"/>
          </a:xfrm>
        </p:spPr>
        <p:txBody>
          <a:bodyPr/>
          <a:lstStyle/>
          <a:p>
            <a:r>
              <a:rPr lang="en-US" dirty="0"/>
              <a:t>Themes and recommendations</a:t>
            </a:r>
          </a:p>
        </p:txBody>
      </p:sp>
    </p:spTree>
    <p:extLst>
      <p:ext uri="{BB962C8B-B14F-4D97-AF65-F5344CB8AC3E}">
        <p14:creationId xmlns:p14="http://schemas.microsoft.com/office/powerpoint/2010/main" val="1708108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5771" y="1268421"/>
            <a:ext cx="7758369" cy="786521"/>
          </a:xfrm>
        </p:spPr>
        <p:txBody>
          <a:bodyPr/>
          <a:lstStyle/>
          <a:p>
            <a:pPr marL="0" indent="0">
              <a:buNone/>
            </a:pPr>
            <a:r>
              <a:rPr lang="en-US" sz="2000" b="1" dirty="0"/>
              <a:t>Wake Bus Plan will increase bus service in Wake County. Adds roughly 29% more service by 2030. Most new service will be in Raleigh. </a:t>
            </a:r>
          </a:p>
        </p:txBody>
      </p:sp>
      <p:sp>
        <p:nvSpPr>
          <p:cNvPr id="4" name="Title 3"/>
          <p:cNvSpPr>
            <a:spLocks noGrp="1"/>
          </p:cNvSpPr>
          <p:nvPr>
            <p:ph type="title"/>
          </p:nvPr>
        </p:nvSpPr>
        <p:spPr>
          <a:xfrm>
            <a:off x="342899" y="594364"/>
            <a:ext cx="7473746" cy="791179"/>
          </a:xfrm>
        </p:spPr>
        <p:txBody>
          <a:bodyPr/>
          <a:lstStyle/>
          <a:p>
            <a:r>
              <a:rPr lang="en-US" dirty="0"/>
              <a:t>Bus Service Investments</a:t>
            </a:r>
          </a:p>
        </p:txBody>
      </p:sp>
      <p:sp>
        <p:nvSpPr>
          <p:cNvPr id="6" name="Text Placeholder 5"/>
          <p:cNvSpPr>
            <a:spLocks noGrp="1"/>
          </p:cNvSpPr>
          <p:nvPr>
            <p:ph type="body" sz="quarter" idx="10"/>
          </p:nvPr>
        </p:nvSpPr>
        <p:spPr>
          <a:xfrm>
            <a:off x="445771" y="3"/>
            <a:ext cx="995209" cy="431913"/>
          </a:xfrm>
        </p:spPr>
        <p:txBody>
          <a:bodyPr/>
          <a:lstStyle/>
          <a:p>
            <a:r>
              <a:rPr lang="en-US" dirty="0"/>
              <a:t>outcomes</a:t>
            </a:r>
          </a:p>
        </p:txBody>
      </p:sp>
      <p:graphicFrame>
        <p:nvGraphicFramePr>
          <p:cNvPr id="10" name="Chart 9">
            <a:extLst>
              <a:ext uri="{FF2B5EF4-FFF2-40B4-BE49-F238E27FC236}">
                <a16:creationId xmlns:a16="http://schemas.microsoft.com/office/drawing/2014/main" id="{E0BD7B07-E10B-CBB5-87D8-50F5CD632A87}"/>
              </a:ext>
            </a:extLst>
          </p:cNvPr>
          <p:cNvGraphicFramePr>
            <a:graphicFrameLocks/>
          </p:cNvGraphicFramePr>
          <p:nvPr>
            <p:extLst>
              <p:ext uri="{D42A27DB-BD31-4B8C-83A1-F6EECF244321}">
                <p14:modId xmlns:p14="http://schemas.microsoft.com/office/powerpoint/2010/main" val="2500872335"/>
              </p:ext>
            </p:extLst>
          </p:nvPr>
        </p:nvGraphicFramePr>
        <p:xfrm>
          <a:off x="551118" y="2127447"/>
          <a:ext cx="7973450" cy="4253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298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198726"/>
            <a:ext cx="8584790" cy="866048"/>
          </a:xfrm>
        </p:spPr>
        <p:txBody>
          <a:bodyPr/>
          <a:lstStyle/>
          <a:p>
            <a:pPr marL="0" indent="0">
              <a:buNone/>
            </a:pPr>
            <a:r>
              <a:rPr lang="en-US" sz="2000" b="1" dirty="0"/>
              <a:t>Adding service means adding and improving passenger facilities. It also means buying more buses. Plan allocates $292 million to capital projects.  </a:t>
            </a:r>
          </a:p>
        </p:txBody>
      </p:sp>
      <p:sp>
        <p:nvSpPr>
          <p:cNvPr id="3" name="Title 2"/>
          <p:cNvSpPr>
            <a:spLocks noGrp="1"/>
          </p:cNvSpPr>
          <p:nvPr>
            <p:ph type="title"/>
          </p:nvPr>
        </p:nvSpPr>
        <p:spPr>
          <a:xfrm>
            <a:off x="342900" y="594364"/>
            <a:ext cx="8455914" cy="791179"/>
          </a:xfrm>
        </p:spPr>
        <p:txBody>
          <a:bodyPr/>
          <a:lstStyle/>
          <a:p>
            <a:r>
              <a:rPr lang="en-US" dirty="0"/>
              <a:t>Capital Project Investments </a:t>
            </a:r>
          </a:p>
        </p:txBody>
      </p:sp>
      <p:sp>
        <p:nvSpPr>
          <p:cNvPr id="4" name="Slide Number Placeholder 3"/>
          <p:cNvSpPr>
            <a:spLocks noGrp="1"/>
          </p:cNvSpPr>
          <p:nvPr>
            <p:ph type="sldNum" sz="quarter" idx="4"/>
          </p:nvPr>
        </p:nvSpPr>
        <p:spPr/>
        <p:txBody>
          <a:bodyPr/>
          <a:lstStyle/>
          <a:p>
            <a:fld id="{C52A4042-46D4-4582-A3E5-9D790DCCF68C}" type="slidenum">
              <a:rPr lang="en-US" smtClean="0"/>
              <a:pPr/>
              <a:t>24</a:t>
            </a:fld>
            <a:endParaRPr lang="en-US">
              <a:solidFill>
                <a:schemeClr val="bg1">
                  <a:lumMod val="65000"/>
                </a:schemeClr>
              </a:solidFill>
            </a:endParaRPr>
          </a:p>
        </p:txBody>
      </p:sp>
      <p:sp>
        <p:nvSpPr>
          <p:cNvPr id="5" name="Text Placeholder 4"/>
          <p:cNvSpPr>
            <a:spLocks noGrp="1"/>
          </p:cNvSpPr>
          <p:nvPr>
            <p:ph type="body" sz="quarter" idx="10"/>
          </p:nvPr>
        </p:nvSpPr>
        <p:spPr>
          <a:xfrm>
            <a:off x="445771" y="3"/>
            <a:ext cx="995209" cy="431913"/>
          </a:xfrm>
        </p:spPr>
        <p:txBody>
          <a:bodyPr/>
          <a:lstStyle/>
          <a:p>
            <a:r>
              <a:rPr lang="en-US" dirty="0"/>
              <a:t>outcomes</a:t>
            </a:r>
          </a:p>
        </p:txBody>
      </p:sp>
      <p:pic>
        <p:nvPicPr>
          <p:cNvPr id="7" name="Picture 6"/>
          <p:cNvPicPr>
            <a:picLocks noChangeAspect="1"/>
          </p:cNvPicPr>
          <p:nvPr/>
        </p:nvPicPr>
        <p:blipFill rotWithShape="1">
          <a:blip r:embed="rId3"/>
          <a:srcRect t="6605"/>
          <a:stretch/>
        </p:blipFill>
        <p:spPr>
          <a:xfrm>
            <a:off x="759365" y="2330244"/>
            <a:ext cx="7185100" cy="4128019"/>
          </a:xfrm>
          <a:prstGeom prst="rect">
            <a:avLst/>
          </a:prstGeom>
        </p:spPr>
      </p:pic>
    </p:spTree>
    <p:extLst>
      <p:ext uri="{BB962C8B-B14F-4D97-AF65-F5344CB8AC3E}">
        <p14:creationId xmlns:p14="http://schemas.microsoft.com/office/powerpoint/2010/main" val="186428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6FCD62-E566-433D-0A6B-FC4333B8307B}"/>
              </a:ext>
            </a:extLst>
          </p:cNvPr>
          <p:cNvSpPr>
            <a:spLocks noGrp="1"/>
          </p:cNvSpPr>
          <p:nvPr>
            <p:ph type="title"/>
          </p:nvPr>
        </p:nvSpPr>
        <p:spPr>
          <a:xfrm>
            <a:off x="342900" y="594364"/>
            <a:ext cx="8455914" cy="640881"/>
          </a:xfrm>
        </p:spPr>
        <p:txBody>
          <a:bodyPr/>
          <a:lstStyle/>
          <a:p>
            <a:r>
              <a:rPr lang="en-US" sz="3200" dirty="0"/>
              <a:t>Goal: Expand Access to All-Day Bus Service</a:t>
            </a:r>
          </a:p>
        </p:txBody>
      </p:sp>
      <p:sp>
        <p:nvSpPr>
          <p:cNvPr id="4" name="Slide Number Placeholder 3">
            <a:extLst>
              <a:ext uri="{FF2B5EF4-FFF2-40B4-BE49-F238E27FC236}">
                <a16:creationId xmlns:a16="http://schemas.microsoft.com/office/drawing/2014/main" id="{D1F58204-2363-7F5A-EE14-CFDBE90139A5}"/>
              </a:ext>
            </a:extLst>
          </p:cNvPr>
          <p:cNvSpPr>
            <a:spLocks noGrp="1"/>
          </p:cNvSpPr>
          <p:nvPr>
            <p:ph type="sldNum" sz="quarter" idx="4"/>
          </p:nvPr>
        </p:nvSpPr>
        <p:spPr/>
        <p:txBody>
          <a:bodyPr/>
          <a:lstStyle/>
          <a:p>
            <a:fld id="{C52A4042-46D4-4582-A3E5-9D790DCCF68C}" type="slidenum">
              <a:rPr lang="en-US" smtClean="0"/>
              <a:pPr/>
              <a:t>25</a:t>
            </a:fld>
            <a:endParaRPr lang="en-US">
              <a:solidFill>
                <a:schemeClr val="bg1">
                  <a:lumMod val="65000"/>
                </a:schemeClr>
              </a:solidFill>
            </a:endParaRPr>
          </a:p>
        </p:txBody>
      </p:sp>
      <p:sp>
        <p:nvSpPr>
          <p:cNvPr id="5" name="Text Placeholder 4">
            <a:extLst>
              <a:ext uri="{FF2B5EF4-FFF2-40B4-BE49-F238E27FC236}">
                <a16:creationId xmlns:a16="http://schemas.microsoft.com/office/drawing/2014/main" id="{D5BD2F99-2566-89CD-5CAE-7CBEE9038C16}"/>
              </a:ext>
            </a:extLst>
          </p:cNvPr>
          <p:cNvSpPr>
            <a:spLocks noGrp="1"/>
          </p:cNvSpPr>
          <p:nvPr>
            <p:ph type="body" sz="quarter" idx="10"/>
          </p:nvPr>
        </p:nvSpPr>
        <p:spPr>
          <a:xfrm>
            <a:off x="445771" y="3"/>
            <a:ext cx="999571" cy="443198"/>
          </a:xfrm>
        </p:spPr>
        <p:txBody>
          <a:bodyPr/>
          <a:lstStyle/>
          <a:p>
            <a:r>
              <a:rPr lang="en-US" dirty="0"/>
              <a:t>Outcomes</a:t>
            </a:r>
          </a:p>
        </p:txBody>
      </p:sp>
      <p:pic>
        <p:nvPicPr>
          <p:cNvPr id="6" name="Picture 5"/>
          <p:cNvPicPr>
            <a:picLocks noChangeAspect="1"/>
          </p:cNvPicPr>
          <p:nvPr/>
        </p:nvPicPr>
        <p:blipFill rotWithShape="1">
          <a:blip r:embed="rId3"/>
          <a:srcRect t="10591"/>
          <a:stretch/>
        </p:blipFill>
        <p:spPr>
          <a:xfrm>
            <a:off x="660229" y="2487951"/>
            <a:ext cx="7531270" cy="3675382"/>
          </a:xfrm>
          <a:prstGeom prst="rect">
            <a:avLst/>
          </a:prstGeom>
        </p:spPr>
      </p:pic>
      <p:sp>
        <p:nvSpPr>
          <p:cNvPr id="18" name="Content Placeholder 1">
            <a:extLst>
              <a:ext uri="{FF2B5EF4-FFF2-40B4-BE49-F238E27FC236}">
                <a16:creationId xmlns:a16="http://schemas.microsoft.com/office/drawing/2014/main" id="{41B4DA19-4224-B0DB-CD9B-4EA8AD206204}"/>
              </a:ext>
            </a:extLst>
          </p:cNvPr>
          <p:cNvSpPr txBox="1">
            <a:spLocks/>
          </p:cNvSpPr>
          <p:nvPr/>
        </p:nvSpPr>
        <p:spPr>
          <a:xfrm>
            <a:off x="445771" y="1187809"/>
            <a:ext cx="7745728" cy="1257157"/>
          </a:xfrm>
          <a:prstGeom prst="rect">
            <a:avLst/>
          </a:prstGeom>
        </p:spPr>
        <p:txBody>
          <a:bodyPr vert="horz" lIns="118872" tIns="118872" rIns="118872" bIns="118872" numCol="1" rtlCol="0">
            <a:no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54">
              <a:buNone/>
            </a:pPr>
            <a:r>
              <a:rPr lang="en-US" sz="2000" b="1" dirty="0"/>
              <a:t>The Wake Transit Plan set a goal of ensuring that all-day transit service is accessible to 55% of Wake County residents and 81% of jobs in Wake County.</a:t>
            </a:r>
          </a:p>
          <a:p>
            <a:pPr marL="227002" lvl="1" indent="0">
              <a:buNone/>
            </a:pPr>
            <a:endParaRPr lang="en-US" sz="1800" i="1"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 name="TextBox 7"/>
          <p:cNvSpPr txBox="1"/>
          <p:nvPr/>
        </p:nvSpPr>
        <p:spPr>
          <a:xfrm>
            <a:off x="557939" y="6206318"/>
            <a:ext cx="8025836" cy="430887"/>
          </a:xfrm>
          <a:prstGeom prst="rect">
            <a:avLst/>
          </a:prstGeom>
          <a:noFill/>
        </p:spPr>
        <p:txBody>
          <a:bodyPr wrap="square" rtlCol="0">
            <a:spAutoFit/>
          </a:bodyPr>
          <a:lstStyle/>
          <a:p>
            <a:r>
              <a:rPr lang="en-US" sz="1100" dirty="0"/>
              <a:t>Includes bus, bus rapid transit, and microtransit services (within ¾ mile of a Smart Shuttle node or within the boundaries of an on-demand microtransit zone) </a:t>
            </a:r>
          </a:p>
        </p:txBody>
      </p:sp>
    </p:spTree>
    <p:extLst>
      <p:ext uri="{BB962C8B-B14F-4D97-AF65-F5344CB8AC3E}">
        <p14:creationId xmlns:p14="http://schemas.microsoft.com/office/powerpoint/2010/main" val="579442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6FCD62-E566-433D-0A6B-FC4333B8307B}"/>
              </a:ext>
            </a:extLst>
          </p:cNvPr>
          <p:cNvSpPr>
            <a:spLocks noGrp="1"/>
          </p:cNvSpPr>
          <p:nvPr>
            <p:ph type="title"/>
          </p:nvPr>
        </p:nvSpPr>
        <p:spPr>
          <a:xfrm>
            <a:off x="342900" y="594364"/>
            <a:ext cx="8455914" cy="640881"/>
          </a:xfrm>
        </p:spPr>
        <p:txBody>
          <a:bodyPr/>
          <a:lstStyle/>
          <a:p>
            <a:r>
              <a:rPr lang="en-US" sz="3200" dirty="0"/>
              <a:t>Goal: Expand Access to Frequent Bus Service</a:t>
            </a:r>
          </a:p>
        </p:txBody>
      </p:sp>
      <p:sp>
        <p:nvSpPr>
          <p:cNvPr id="4" name="Slide Number Placeholder 3">
            <a:extLst>
              <a:ext uri="{FF2B5EF4-FFF2-40B4-BE49-F238E27FC236}">
                <a16:creationId xmlns:a16="http://schemas.microsoft.com/office/drawing/2014/main" id="{D1F58204-2363-7F5A-EE14-CFDBE90139A5}"/>
              </a:ext>
            </a:extLst>
          </p:cNvPr>
          <p:cNvSpPr>
            <a:spLocks noGrp="1"/>
          </p:cNvSpPr>
          <p:nvPr>
            <p:ph type="sldNum" sz="quarter" idx="4"/>
          </p:nvPr>
        </p:nvSpPr>
        <p:spPr/>
        <p:txBody>
          <a:bodyPr/>
          <a:lstStyle/>
          <a:p>
            <a:fld id="{C52A4042-46D4-4582-A3E5-9D790DCCF68C}" type="slidenum">
              <a:rPr lang="en-US" smtClean="0"/>
              <a:pPr/>
              <a:t>26</a:t>
            </a:fld>
            <a:endParaRPr lang="en-US">
              <a:solidFill>
                <a:schemeClr val="bg1">
                  <a:lumMod val="65000"/>
                </a:schemeClr>
              </a:solidFill>
            </a:endParaRPr>
          </a:p>
        </p:txBody>
      </p:sp>
      <p:sp>
        <p:nvSpPr>
          <p:cNvPr id="5" name="Text Placeholder 4">
            <a:extLst>
              <a:ext uri="{FF2B5EF4-FFF2-40B4-BE49-F238E27FC236}">
                <a16:creationId xmlns:a16="http://schemas.microsoft.com/office/drawing/2014/main" id="{D5BD2F99-2566-89CD-5CAE-7CBEE9038C16}"/>
              </a:ext>
            </a:extLst>
          </p:cNvPr>
          <p:cNvSpPr>
            <a:spLocks noGrp="1"/>
          </p:cNvSpPr>
          <p:nvPr>
            <p:ph type="body" sz="quarter" idx="10"/>
          </p:nvPr>
        </p:nvSpPr>
        <p:spPr>
          <a:xfrm>
            <a:off x="539348" y="0"/>
            <a:ext cx="1014149" cy="443198"/>
          </a:xfrm>
        </p:spPr>
        <p:txBody>
          <a:bodyPr/>
          <a:lstStyle/>
          <a:p>
            <a:r>
              <a:rPr lang="en-US" dirty="0"/>
              <a:t>Outcomes</a:t>
            </a:r>
          </a:p>
        </p:txBody>
      </p:sp>
      <p:sp>
        <p:nvSpPr>
          <p:cNvPr id="7" name="Content Placeholder 1">
            <a:extLst>
              <a:ext uri="{FF2B5EF4-FFF2-40B4-BE49-F238E27FC236}">
                <a16:creationId xmlns:a16="http://schemas.microsoft.com/office/drawing/2014/main" id="{41B4DA19-4224-B0DB-CD9B-4EA8AD206204}"/>
              </a:ext>
            </a:extLst>
          </p:cNvPr>
          <p:cNvSpPr txBox="1">
            <a:spLocks/>
          </p:cNvSpPr>
          <p:nvPr/>
        </p:nvSpPr>
        <p:spPr>
          <a:xfrm>
            <a:off x="-1158239" y="2725785"/>
            <a:ext cx="4445727" cy="2798517"/>
          </a:xfrm>
          <a:prstGeom prst="rect">
            <a:avLst/>
          </a:prstGeom>
        </p:spPr>
        <p:txBody>
          <a:bodyPr vert="horz" lIns="118872" tIns="118872" rIns="118872" bIns="118872" numCol="1" rtlCol="0">
            <a:no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02" lvl="1" indent="0">
              <a:buNone/>
            </a:pPr>
            <a:endParaRPr lang="en-US" sz="1800" i="1"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8" name="Content Placeholder 1">
            <a:extLst>
              <a:ext uri="{FF2B5EF4-FFF2-40B4-BE49-F238E27FC236}">
                <a16:creationId xmlns:a16="http://schemas.microsoft.com/office/drawing/2014/main" id="{41B4DA19-4224-B0DB-CD9B-4EA8AD206204}"/>
              </a:ext>
            </a:extLst>
          </p:cNvPr>
          <p:cNvSpPr txBox="1">
            <a:spLocks/>
          </p:cNvSpPr>
          <p:nvPr/>
        </p:nvSpPr>
        <p:spPr>
          <a:xfrm>
            <a:off x="342900" y="1105615"/>
            <a:ext cx="7543800" cy="790316"/>
          </a:xfrm>
          <a:prstGeom prst="rect">
            <a:avLst/>
          </a:prstGeom>
        </p:spPr>
        <p:txBody>
          <a:bodyPr vert="horz" lIns="118872" tIns="118872" rIns="118872" bIns="118872" numCol="1" rtlCol="0">
            <a:no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914354">
              <a:spcBef>
                <a:spcPts val="1000"/>
              </a:spcBef>
              <a:buSzPct val="80000"/>
              <a:buNone/>
            </a:pPr>
            <a:r>
              <a:rPr lang="en-US" b="1" dirty="0"/>
              <a:t>Providing frequent and reliable urban mobility is one of the four Big Moves. The Wake Bus Plan increases the percent of residents and jobs in proximity to high frequency transit.</a:t>
            </a:r>
          </a:p>
        </p:txBody>
      </p:sp>
      <p:pic>
        <p:nvPicPr>
          <p:cNvPr id="2" name="Picture 1"/>
          <p:cNvPicPr>
            <a:picLocks noChangeAspect="1"/>
          </p:cNvPicPr>
          <p:nvPr/>
        </p:nvPicPr>
        <p:blipFill rotWithShape="1">
          <a:blip r:embed="rId3"/>
          <a:srcRect t="7531"/>
          <a:stretch/>
        </p:blipFill>
        <p:spPr>
          <a:xfrm>
            <a:off x="539348" y="2346103"/>
            <a:ext cx="6980662" cy="4093565"/>
          </a:xfrm>
          <a:prstGeom prst="rect">
            <a:avLst/>
          </a:prstGeom>
        </p:spPr>
      </p:pic>
      <p:sp>
        <p:nvSpPr>
          <p:cNvPr id="9" name="TextBox 8"/>
          <p:cNvSpPr txBox="1"/>
          <p:nvPr/>
        </p:nvSpPr>
        <p:spPr>
          <a:xfrm>
            <a:off x="539348" y="6360799"/>
            <a:ext cx="5332763" cy="261610"/>
          </a:xfrm>
          <a:prstGeom prst="rect">
            <a:avLst/>
          </a:prstGeom>
          <a:noFill/>
        </p:spPr>
        <p:txBody>
          <a:bodyPr wrap="square" rtlCol="0">
            <a:spAutoFit/>
          </a:bodyPr>
          <a:lstStyle/>
          <a:p>
            <a:r>
              <a:rPr lang="en-US" sz="1100" dirty="0"/>
              <a:t>Includes bus and bus rapid transit. </a:t>
            </a:r>
          </a:p>
        </p:txBody>
      </p:sp>
    </p:spTree>
    <p:extLst>
      <p:ext uri="{BB962C8B-B14F-4D97-AF65-F5344CB8AC3E}">
        <p14:creationId xmlns:p14="http://schemas.microsoft.com/office/powerpoint/2010/main" val="60722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5" name="Text Placeholder 4"/>
          <p:cNvSpPr>
            <a:spLocks noGrp="1"/>
          </p:cNvSpPr>
          <p:nvPr>
            <p:ph type="body" sz="quarter" idx="11"/>
          </p:nvPr>
        </p:nvSpPr>
        <p:spPr>
          <a:xfrm>
            <a:off x="3601003" y="4111453"/>
            <a:ext cx="3709988" cy="527837"/>
          </a:xfrm>
        </p:spPr>
        <p:txBody>
          <a:bodyPr/>
          <a:lstStyle/>
          <a:p>
            <a:endParaRPr lang="en-US" dirty="0"/>
          </a:p>
        </p:txBody>
      </p:sp>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93175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B5B2C3F7-C57F-8D3B-520B-630CA06527D0}"/>
              </a:ext>
            </a:extLst>
          </p:cNvPr>
          <p:cNvGraphicFramePr>
            <a:graphicFrameLocks noGrp="1"/>
          </p:cNvGraphicFramePr>
          <p:nvPr>
            <p:ph idx="1"/>
          </p:nvPr>
        </p:nvGraphicFramePr>
        <p:xfrm>
          <a:off x="342900" y="2033588"/>
          <a:ext cx="8456612" cy="4526280"/>
        </p:xfrm>
        <a:graphic>
          <a:graphicData uri="http://schemas.openxmlformats.org/drawingml/2006/table">
            <a:tbl>
              <a:tblPr bandRow="1">
                <a:tableStyleId>{5C22544A-7EE6-4342-B048-85BDC9FD1C3A}</a:tableStyleId>
              </a:tblPr>
              <a:tblGrid>
                <a:gridCol w="4228306">
                  <a:extLst>
                    <a:ext uri="{9D8B030D-6E8A-4147-A177-3AD203B41FA5}">
                      <a16:colId xmlns:a16="http://schemas.microsoft.com/office/drawing/2014/main" val="3438428366"/>
                    </a:ext>
                  </a:extLst>
                </a:gridCol>
                <a:gridCol w="4228306">
                  <a:extLst>
                    <a:ext uri="{9D8B030D-6E8A-4147-A177-3AD203B41FA5}">
                      <a16:colId xmlns:a16="http://schemas.microsoft.com/office/drawing/2014/main" val="2332486035"/>
                    </a:ext>
                  </a:extLst>
                </a:gridCol>
              </a:tblGrid>
              <a:tr h="1936923">
                <a:tc>
                  <a:txBody>
                    <a:bodyPr/>
                    <a:lstStyle/>
                    <a:p>
                      <a:pPr algn="ctr"/>
                      <a:r>
                        <a:rPr lang="en-US" sz="1900" b="1" i="0">
                          <a:solidFill>
                            <a:schemeClr val="accent1"/>
                          </a:solidFill>
                        </a:rPr>
                        <a:t>Wake Transit Plan (2016)</a:t>
                      </a:r>
                    </a:p>
                    <a:p>
                      <a:pPr marL="285750" indent="-285750">
                        <a:buFont typeface="Arial" panose="020B0604020202020204" pitchFamily="34" charset="0"/>
                        <a:buChar char="•"/>
                      </a:pPr>
                      <a:r>
                        <a:rPr lang="en-US" sz="1900" b="0"/>
                        <a:t>Route level </a:t>
                      </a:r>
                      <a:r>
                        <a:rPr lang="en-US" sz="1900" b="1"/>
                        <a:t>planning</a:t>
                      </a:r>
                    </a:p>
                    <a:p>
                      <a:pPr marL="285750" indent="-285750">
                        <a:buFont typeface="Arial" panose="020B0604020202020204" pitchFamily="34" charset="0"/>
                        <a:buChar char="•"/>
                      </a:pPr>
                      <a:r>
                        <a:rPr lang="en-US" sz="1900" b="1"/>
                        <a:t>No</a:t>
                      </a:r>
                      <a:r>
                        <a:rPr lang="en-US" sz="1900" b="0"/>
                        <a:t> prioritization or programming done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a:t>Public engagement on </a:t>
                      </a:r>
                      <a:r>
                        <a:rPr lang="en-US" sz="1900" b="1"/>
                        <a:t>proposed bus network</a:t>
                      </a:r>
                    </a:p>
                  </a:txBody>
                  <a:tcPr marL="78896" marR="788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a:r>
                        <a:rPr lang="en-US" sz="1900" b="1" i="0">
                          <a:solidFill>
                            <a:schemeClr val="accent2"/>
                          </a:solidFill>
                        </a:rPr>
                        <a:t>Wake Bus Plan and SRTPs (2018)</a:t>
                      </a:r>
                    </a:p>
                    <a:p>
                      <a:pPr marL="285750" indent="-285750" algn="l">
                        <a:buFont typeface="Arial" panose="020B0604020202020204" pitchFamily="34" charset="0"/>
                        <a:buChar char="•"/>
                      </a:pPr>
                      <a:r>
                        <a:rPr lang="en-US" sz="1900" b="0"/>
                        <a:t>Route level </a:t>
                      </a:r>
                      <a:r>
                        <a:rPr lang="en-US" sz="1900" b="1"/>
                        <a:t>implementation details</a:t>
                      </a:r>
                      <a:endParaRPr lang="en-US" sz="1900" b="0"/>
                    </a:p>
                    <a:p>
                      <a:pPr marL="285750" indent="-285750" algn="l">
                        <a:buFont typeface="Arial" panose="020B0604020202020204" pitchFamily="34" charset="0"/>
                        <a:buChar char="•"/>
                      </a:pPr>
                      <a:r>
                        <a:rPr lang="en-US" sz="1900" b="0"/>
                        <a:t>Prioritization and programming</a:t>
                      </a:r>
                      <a:r>
                        <a:rPr lang="en-US" sz="1900" b="1"/>
                        <a:t> policy created and implemented</a:t>
                      </a:r>
                      <a:endParaRPr lang="en-US" sz="1900" b="0"/>
                    </a:p>
                    <a:p>
                      <a:pPr marL="285750" indent="-285750" algn="l">
                        <a:buFont typeface="Arial" panose="020B0604020202020204" pitchFamily="34" charset="0"/>
                        <a:buChar char="•"/>
                      </a:pPr>
                      <a:r>
                        <a:rPr lang="en-US" sz="1900" b="0"/>
                        <a:t>Public engagement on </a:t>
                      </a:r>
                      <a:r>
                        <a:rPr lang="en-US" sz="1900" b="1"/>
                        <a:t>programmed projects</a:t>
                      </a:r>
                      <a:endParaRPr lang="en-US" sz="1900" b="0"/>
                    </a:p>
                    <a:p>
                      <a:pPr marL="285750" indent="-285750" algn="l">
                        <a:buFont typeface="Arial" panose="020B0604020202020204" pitchFamily="34" charset="0"/>
                        <a:buChar char="•"/>
                      </a:pPr>
                      <a:endParaRPr lang="en-US" sz="1900" b="1"/>
                    </a:p>
                  </a:txBody>
                  <a:tcPr marL="78896" marR="788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68437733"/>
                  </a:ext>
                </a:extLst>
              </a:tr>
              <a:tr h="2254367">
                <a:tc>
                  <a:txBody>
                    <a:bodyPr/>
                    <a:lstStyle/>
                    <a:p>
                      <a:pPr algn="ctr"/>
                      <a:r>
                        <a:rPr lang="en-US" sz="1900" b="1" i="0">
                          <a:solidFill>
                            <a:schemeClr val="accent1">
                              <a:lumMod val="50000"/>
                            </a:schemeClr>
                          </a:solidFill>
                        </a:rPr>
                        <a:t>Wake Transit Plan Update (2020)</a:t>
                      </a:r>
                    </a:p>
                    <a:p>
                      <a:pPr marL="285750" indent="-285750" algn="l">
                        <a:buFont typeface="Arial" panose="020B0604020202020204" pitchFamily="34" charset="0"/>
                        <a:buChar char="•"/>
                      </a:pPr>
                      <a:r>
                        <a:rPr lang="en-US" sz="1900" b="1"/>
                        <a:t>No </a:t>
                      </a:r>
                      <a:r>
                        <a:rPr lang="en-US" sz="1900" b="0"/>
                        <a:t>route level planning</a:t>
                      </a:r>
                    </a:p>
                    <a:p>
                      <a:pPr marL="285750" indent="-285750" algn="l">
                        <a:buFont typeface="Arial" panose="020B0604020202020204" pitchFamily="34" charset="0"/>
                        <a:buChar char="•"/>
                      </a:pPr>
                      <a:r>
                        <a:rPr lang="en-US" sz="1900" b="0"/>
                        <a:t>Re-prioritization and programming </a:t>
                      </a:r>
                      <a:r>
                        <a:rPr lang="en-US" sz="1900" b="1"/>
                        <a:t>done on Wake Bus Plan and SRTP projects, given changing financial and market conditions</a:t>
                      </a:r>
                      <a:endParaRPr lang="en-US" sz="1900" b="0"/>
                    </a:p>
                    <a:p>
                      <a:pPr marL="285750" indent="-285750" algn="l">
                        <a:buFont typeface="Arial" panose="020B0604020202020204" pitchFamily="34" charset="0"/>
                        <a:buChar char="•"/>
                      </a:pPr>
                      <a:r>
                        <a:rPr lang="en-US" sz="1900" b="0"/>
                        <a:t>Public engagement on </a:t>
                      </a:r>
                      <a:r>
                        <a:rPr lang="en-US" sz="1900" b="1"/>
                        <a:t>community priorities</a:t>
                      </a:r>
                    </a:p>
                  </a:txBody>
                  <a:tcPr marL="78896" marR="788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a:r>
                        <a:rPr lang="en-US" sz="1900" b="1" i="0" dirty="0">
                          <a:solidFill>
                            <a:schemeClr val="accent2">
                              <a:lumMod val="50000"/>
                            </a:schemeClr>
                          </a:solidFill>
                        </a:rPr>
                        <a:t>Wake Bus Plan and SRTPs Update (present)</a:t>
                      </a:r>
                    </a:p>
                    <a:p>
                      <a:pPr marL="285750" indent="-285750" algn="l">
                        <a:buFont typeface="Arial" panose="020B0604020202020204" pitchFamily="34" charset="0"/>
                        <a:buChar char="•"/>
                      </a:pPr>
                      <a:r>
                        <a:rPr lang="en-US" sz="1900" b="0" dirty="0"/>
                        <a:t>Route level </a:t>
                      </a:r>
                      <a:r>
                        <a:rPr lang="en-US" sz="1900" b="1" dirty="0"/>
                        <a:t>planning and implementation details</a:t>
                      </a:r>
                    </a:p>
                    <a:p>
                      <a:pPr marL="285750" indent="-285750" algn="l">
                        <a:buFont typeface="Arial" panose="020B0604020202020204" pitchFamily="34" charset="0"/>
                        <a:buChar char="•"/>
                      </a:pPr>
                      <a:r>
                        <a:rPr lang="en-US" sz="1900" b="0" dirty="0"/>
                        <a:t>Prioritization and programming </a:t>
                      </a:r>
                      <a:r>
                        <a:rPr lang="en-US" sz="1900" b="1" dirty="0"/>
                        <a:t>policy updated and implemented on new planned projects</a:t>
                      </a:r>
                      <a:endParaRPr lang="en-US" sz="1900" b="0" dirty="0"/>
                    </a:p>
                    <a:p>
                      <a:pPr marL="285750" indent="-285750" algn="l">
                        <a:buFont typeface="Arial" panose="020B0604020202020204" pitchFamily="34" charset="0"/>
                        <a:buChar char="•"/>
                      </a:pPr>
                      <a:r>
                        <a:rPr lang="en-US" sz="1900" b="0" dirty="0"/>
                        <a:t>Public engagement on </a:t>
                      </a:r>
                      <a:r>
                        <a:rPr lang="en-US" sz="1900" b="1" dirty="0"/>
                        <a:t>route concepts</a:t>
                      </a:r>
                      <a:endParaRPr lang="en-US" sz="1900" b="0" dirty="0"/>
                    </a:p>
                  </a:txBody>
                  <a:tcPr marL="78896" marR="788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4747277"/>
                  </a:ext>
                </a:extLst>
              </a:tr>
            </a:tbl>
          </a:graphicData>
        </a:graphic>
      </p:graphicFrame>
      <p:sp>
        <p:nvSpPr>
          <p:cNvPr id="4" name="Title 3">
            <a:extLst>
              <a:ext uri="{FF2B5EF4-FFF2-40B4-BE49-F238E27FC236}">
                <a16:creationId xmlns:a16="http://schemas.microsoft.com/office/drawing/2014/main" id="{F8ABC0FA-3BE5-1882-3219-C77360DE105A}"/>
              </a:ext>
            </a:extLst>
          </p:cNvPr>
          <p:cNvSpPr>
            <a:spLocks noGrp="1"/>
          </p:cNvSpPr>
          <p:nvPr>
            <p:ph type="title"/>
          </p:nvPr>
        </p:nvSpPr>
        <p:spPr>
          <a:xfrm>
            <a:off x="342900" y="594364"/>
            <a:ext cx="8455914" cy="690958"/>
          </a:xfrm>
        </p:spPr>
        <p:txBody>
          <a:bodyPr/>
          <a:lstStyle/>
          <a:p>
            <a:r>
              <a:rPr lang="en-US" sz="3600"/>
              <a:t>Transit Plans, Bus Plans, and Prioritization</a:t>
            </a:r>
          </a:p>
        </p:txBody>
      </p:sp>
      <p:sp>
        <p:nvSpPr>
          <p:cNvPr id="6" name="Text Placeholder 5">
            <a:extLst>
              <a:ext uri="{FF2B5EF4-FFF2-40B4-BE49-F238E27FC236}">
                <a16:creationId xmlns:a16="http://schemas.microsoft.com/office/drawing/2014/main" id="{B119DB5C-FE4E-1865-B55F-59307721707B}"/>
              </a:ext>
            </a:extLst>
          </p:cNvPr>
          <p:cNvSpPr>
            <a:spLocks noGrp="1"/>
          </p:cNvSpPr>
          <p:nvPr>
            <p:ph type="body" sz="quarter" idx="10"/>
          </p:nvPr>
        </p:nvSpPr>
        <p:spPr/>
        <p:txBody>
          <a:bodyPr/>
          <a:lstStyle/>
          <a:p>
            <a:r>
              <a:rPr lang="en-US"/>
              <a:t>Overview</a:t>
            </a:r>
          </a:p>
        </p:txBody>
      </p:sp>
    </p:spTree>
    <p:extLst>
      <p:ext uri="{BB962C8B-B14F-4D97-AF65-F5344CB8AC3E}">
        <p14:creationId xmlns:p14="http://schemas.microsoft.com/office/powerpoint/2010/main" val="292543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910FED9-81CE-80B3-B86A-F8331DB0881E}"/>
              </a:ext>
            </a:extLst>
          </p:cNvPr>
          <p:cNvSpPr>
            <a:spLocks noGrp="1"/>
          </p:cNvSpPr>
          <p:nvPr>
            <p:ph type="title"/>
          </p:nvPr>
        </p:nvSpPr>
        <p:spPr>
          <a:xfrm>
            <a:off x="581028" y="3033415"/>
            <a:ext cx="4800600" cy="791179"/>
          </a:xfrm>
        </p:spPr>
        <p:txBody>
          <a:bodyPr/>
          <a:lstStyle/>
          <a:p>
            <a:r>
              <a:rPr lang="en-US" dirty="0"/>
              <a:t>Overview</a:t>
            </a:r>
          </a:p>
        </p:txBody>
      </p:sp>
      <p:sp>
        <p:nvSpPr>
          <p:cNvPr id="18" name="Text Placeholder 17">
            <a:extLst>
              <a:ext uri="{FF2B5EF4-FFF2-40B4-BE49-F238E27FC236}">
                <a16:creationId xmlns:a16="http://schemas.microsoft.com/office/drawing/2014/main" id="{C895E19B-DB26-7391-CBB4-AF6714FAC70F}"/>
              </a:ext>
            </a:extLst>
          </p:cNvPr>
          <p:cNvSpPr>
            <a:spLocks noGrp="1"/>
          </p:cNvSpPr>
          <p:nvPr>
            <p:ph type="body" sz="quarter" idx="45"/>
          </p:nvPr>
        </p:nvSpPr>
        <p:spPr/>
        <p:txBody>
          <a:bodyPr/>
          <a:lstStyle/>
          <a:p>
            <a:r>
              <a:rPr lang="en-US" sz="9600" dirty="0"/>
              <a:t>1</a:t>
            </a:r>
          </a:p>
        </p:txBody>
      </p:sp>
      <p:sp>
        <p:nvSpPr>
          <p:cNvPr id="10" name="Slide Number Placeholder 9">
            <a:extLst>
              <a:ext uri="{FF2B5EF4-FFF2-40B4-BE49-F238E27FC236}">
                <a16:creationId xmlns:a16="http://schemas.microsoft.com/office/drawing/2014/main" id="{FC09BE1E-FE98-8317-635A-2621D6780D25}"/>
              </a:ext>
            </a:extLst>
          </p:cNvPr>
          <p:cNvSpPr>
            <a:spLocks noGrp="1"/>
          </p:cNvSpPr>
          <p:nvPr>
            <p:ph type="sldNum" sz="quarter" idx="4294967295"/>
          </p:nvPr>
        </p:nvSpPr>
        <p:spPr>
          <a:xfrm>
            <a:off x="8804275" y="6496050"/>
            <a:ext cx="339725" cy="365125"/>
          </a:xfrm>
        </p:spPr>
        <p:txBody>
          <a:bodyPr/>
          <a:lstStyle/>
          <a:p>
            <a:fld id="{C52A4042-46D4-4582-A3E5-9D790DCCF68C}" type="slidenum">
              <a:rPr lang="en-US" smtClean="0"/>
              <a:pPr/>
              <a:t>3</a:t>
            </a:fld>
            <a:endParaRPr lang="en-US">
              <a:solidFill>
                <a:schemeClr val="bg1">
                  <a:lumMod val="65000"/>
                </a:schemeClr>
              </a:solidFill>
            </a:endParaRPr>
          </a:p>
        </p:txBody>
      </p:sp>
    </p:spTree>
    <p:extLst>
      <p:ext uri="{BB962C8B-B14F-4D97-AF65-F5344CB8AC3E}">
        <p14:creationId xmlns:p14="http://schemas.microsoft.com/office/powerpoint/2010/main" val="61278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8AAD05-6259-7CF0-90CF-A736A00B7F72}"/>
              </a:ext>
            </a:extLst>
          </p:cNvPr>
          <p:cNvSpPr>
            <a:spLocks noGrp="1"/>
          </p:cNvSpPr>
          <p:nvPr>
            <p:ph idx="1"/>
          </p:nvPr>
        </p:nvSpPr>
        <p:spPr/>
        <p:txBody>
          <a:bodyPr/>
          <a:lstStyle/>
          <a:p>
            <a:pPr marL="0" indent="0">
              <a:buNone/>
            </a:pPr>
            <a:r>
              <a:rPr lang="en-US" dirty="0"/>
              <a:t>In 2016, Wake County voters approved a tax package to invest in public transit. Investments in public transit were designed around four big moves:</a:t>
            </a:r>
          </a:p>
          <a:p>
            <a:pPr marL="690550" lvl="1" indent="-457200">
              <a:buFont typeface="+mj-lt"/>
              <a:buAutoNum type="arabicPeriod"/>
            </a:pPr>
            <a:r>
              <a:rPr lang="en-US" dirty="0"/>
              <a:t>Connect Regionally</a:t>
            </a:r>
          </a:p>
          <a:p>
            <a:pPr marL="690550" lvl="1" indent="-457200">
              <a:buFont typeface="+mj-lt"/>
              <a:buAutoNum type="arabicPeriod"/>
            </a:pPr>
            <a:r>
              <a:rPr lang="en-US" dirty="0"/>
              <a:t>Connect All Wake County Communities</a:t>
            </a:r>
          </a:p>
          <a:p>
            <a:pPr marL="690550" lvl="1" indent="-457200">
              <a:buFont typeface="+mj-lt"/>
              <a:buAutoNum type="arabicPeriod"/>
            </a:pPr>
            <a:r>
              <a:rPr lang="en-US" dirty="0"/>
              <a:t>Invest in Frequent, Reliable Urban Mobility</a:t>
            </a:r>
          </a:p>
          <a:p>
            <a:pPr marL="690550" lvl="1" indent="-457200">
              <a:buFont typeface="+mj-lt"/>
              <a:buAutoNum type="arabicPeriod"/>
            </a:pPr>
            <a:r>
              <a:rPr lang="en-US" dirty="0"/>
              <a:t>Enhance Access to Transit </a:t>
            </a:r>
          </a:p>
          <a:p>
            <a:pPr marL="0" indent="0">
              <a:buNone/>
            </a:pPr>
            <a:r>
              <a:rPr lang="en-US" dirty="0"/>
              <a:t>The investment program is the </a:t>
            </a:r>
            <a:r>
              <a:rPr lang="en-US" b="1" dirty="0"/>
              <a:t>Wake Transit Plan</a:t>
            </a:r>
            <a:r>
              <a:rPr lang="en-US" dirty="0"/>
              <a:t>.</a:t>
            </a:r>
          </a:p>
          <a:p>
            <a:endParaRPr lang="en-US" dirty="0"/>
          </a:p>
          <a:p>
            <a:endParaRPr lang="en-US" dirty="0"/>
          </a:p>
        </p:txBody>
      </p:sp>
      <p:sp>
        <p:nvSpPr>
          <p:cNvPr id="4" name="Title 3">
            <a:extLst>
              <a:ext uri="{FF2B5EF4-FFF2-40B4-BE49-F238E27FC236}">
                <a16:creationId xmlns:a16="http://schemas.microsoft.com/office/drawing/2014/main" id="{E5F1A9E3-1E38-5318-89AC-8B13943BBCDE}"/>
              </a:ext>
            </a:extLst>
          </p:cNvPr>
          <p:cNvSpPr>
            <a:spLocks noGrp="1"/>
          </p:cNvSpPr>
          <p:nvPr>
            <p:ph type="title"/>
          </p:nvPr>
        </p:nvSpPr>
        <p:spPr>
          <a:xfrm>
            <a:off x="342900" y="594364"/>
            <a:ext cx="8455914" cy="791179"/>
          </a:xfrm>
        </p:spPr>
        <p:txBody>
          <a:bodyPr/>
          <a:lstStyle/>
          <a:p>
            <a:r>
              <a:rPr lang="en-US" dirty="0"/>
              <a:t>Wake Transit Plan </a:t>
            </a:r>
          </a:p>
        </p:txBody>
      </p:sp>
      <p:sp>
        <p:nvSpPr>
          <p:cNvPr id="6" name="Text Placeholder 5">
            <a:extLst>
              <a:ext uri="{FF2B5EF4-FFF2-40B4-BE49-F238E27FC236}">
                <a16:creationId xmlns:a16="http://schemas.microsoft.com/office/drawing/2014/main" id="{4842EEB0-CDFA-9D99-AF6D-2EE442878664}"/>
              </a:ext>
            </a:extLst>
          </p:cNvPr>
          <p:cNvSpPr>
            <a:spLocks noGrp="1"/>
          </p:cNvSpPr>
          <p:nvPr>
            <p:ph type="body" sz="quarter" idx="10"/>
          </p:nvPr>
        </p:nvSpPr>
        <p:spPr>
          <a:xfrm>
            <a:off x="445771" y="3"/>
            <a:ext cx="937885" cy="431913"/>
          </a:xfrm>
        </p:spPr>
        <p:txBody>
          <a:bodyPr/>
          <a:lstStyle/>
          <a:p>
            <a:r>
              <a:rPr lang="en-US" dirty="0"/>
              <a:t>Overview</a:t>
            </a:r>
          </a:p>
        </p:txBody>
      </p:sp>
    </p:spTree>
    <p:extLst>
      <p:ext uri="{BB962C8B-B14F-4D97-AF65-F5344CB8AC3E}">
        <p14:creationId xmlns:p14="http://schemas.microsoft.com/office/powerpoint/2010/main" val="83287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8AAD05-6259-7CF0-90CF-A736A00B7F72}"/>
              </a:ext>
            </a:extLst>
          </p:cNvPr>
          <p:cNvSpPr>
            <a:spLocks noGrp="1"/>
          </p:cNvSpPr>
          <p:nvPr>
            <p:ph idx="1"/>
          </p:nvPr>
        </p:nvSpPr>
        <p:spPr/>
        <p:txBody>
          <a:bodyPr/>
          <a:lstStyle/>
          <a:p>
            <a:pPr marL="0" indent="0">
              <a:buNone/>
            </a:pPr>
            <a:r>
              <a:rPr lang="en-US" dirty="0"/>
              <a:t>Today’s presentation is about two parts of the Wake Transit Plan</a:t>
            </a:r>
          </a:p>
        </p:txBody>
      </p:sp>
      <p:sp>
        <p:nvSpPr>
          <p:cNvPr id="4" name="Title 3">
            <a:extLst>
              <a:ext uri="{FF2B5EF4-FFF2-40B4-BE49-F238E27FC236}">
                <a16:creationId xmlns:a16="http://schemas.microsoft.com/office/drawing/2014/main" id="{E5F1A9E3-1E38-5318-89AC-8B13943BBCDE}"/>
              </a:ext>
            </a:extLst>
          </p:cNvPr>
          <p:cNvSpPr>
            <a:spLocks noGrp="1"/>
          </p:cNvSpPr>
          <p:nvPr>
            <p:ph type="title"/>
          </p:nvPr>
        </p:nvSpPr>
        <p:spPr>
          <a:xfrm>
            <a:off x="342900" y="594364"/>
            <a:ext cx="8455914" cy="791179"/>
          </a:xfrm>
        </p:spPr>
        <p:txBody>
          <a:bodyPr/>
          <a:lstStyle/>
          <a:p>
            <a:r>
              <a:rPr lang="en-US" dirty="0"/>
              <a:t>Wake Transit Plan </a:t>
            </a:r>
          </a:p>
        </p:txBody>
      </p:sp>
      <p:sp>
        <p:nvSpPr>
          <p:cNvPr id="6" name="Text Placeholder 5">
            <a:extLst>
              <a:ext uri="{FF2B5EF4-FFF2-40B4-BE49-F238E27FC236}">
                <a16:creationId xmlns:a16="http://schemas.microsoft.com/office/drawing/2014/main" id="{4842EEB0-CDFA-9D99-AF6D-2EE442878664}"/>
              </a:ext>
            </a:extLst>
          </p:cNvPr>
          <p:cNvSpPr>
            <a:spLocks noGrp="1"/>
          </p:cNvSpPr>
          <p:nvPr>
            <p:ph type="body" sz="quarter" idx="10"/>
          </p:nvPr>
        </p:nvSpPr>
        <p:spPr>
          <a:xfrm>
            <a:off x="445771" y="3"/>
            <a:ext cx="937885" cy="431913"/>
          </a:xfrm>
        </p:spPr>
        <p:txBody>
          <a:bodyPr/>
          <a:lstStyle/>
          <a:p>
            <a:r>
              <a:rPr lang="en-US" dirty="0"/>
              <a:t>Overview</a:t>
            </a:r>
          </a:p>
        </p:txBody>
      </p:sp>
      <p:sp>
        <p:nvSpPr>
          <p:cNvPr id="2" name="TextBox 1">
            <a:extLst>
              <a:ext uri="{FF2B5EF4-FFF2-40B4-BE49-F238E27FC236}">
                <a16:creationId xmlns:a16="http://schemas.microsoft.com/office/drawing/2014/main" id="{450786E1-C31B-79FF-6A38-294D041F78EA}"/>
              </a:ext>
            </a:extLst>
          </p:cNvPr>
          <p:cNvSpPr txBox="1"/>
          <p:nvPr/>
        </p:nvSpPr>
        <p:spPr>
          <a:xfrm>
            <a:off x="577411" y="2224304"/>
            <a:ext cx="3670123" cy="3170099"/>
          </a:xfrm>
          <a:prstGeom prst="rect">
            <a:avLst/>
          </a:prstGeom>
          <a:solidFill>
            <a:schemeClr val="accent2">
              <a:lumMod val="20000"/>
              <a:lumOff val="80000"/>
            </a:schemeClr>
          </a:solidFill>
        </p:spPr>
        <p:txBody>
          <a:bodyPr wrap="square" rtlCol="0">
            <a:spAutoFit/>
          </a:bodyPr>
          <a:lstStyle/>
          <a:p>
            <a:r>
              <a:rPr lang="en-US" sz="2000" b="1" dirty="0"/>
              <a:t>FY24 Wake Transit Work Plan</a:t>
            </a:r>
          </a:p>
          <a:p>
            <a:endParaRPr lang="en-US" dirty="0"/>
          </a:p>
          <a:p>
            <a:r>
              <a:rPr lang="en-US" dirty="0"/>
              <a:t>Wake Transit Plan projects scheduled for investment between July 1 2023, and June 30 2024 (FY24).</a:t>
            </a:r>
          </a:p>
          <a:p>
            <a:endParaRPr lang="en-US" dirty="0"/>
          </a:p>
          <a:p>
            <a:r>
              <a:rPr lang="en-US" dirty="0"/>
              <a:t>Includes all Wake Transit Plan projects, including bus projects, but also administration, investments related to  Bus Rapid Transit, and Commuter Rail. </a:t>
            </a:r>
          </a:p>
        </p:txBody>
      </p:sp>
      <p:sp>
        <p:nvSpPr>
          <p:cNvPr id="3" name="TextBox 2">
            <a:extLst>
              <a:ext uri="{FF2B5EF4-FFF2-40B4-BE49-F238E27FC236}">
                <a16:creationId xmlns:a16="http://schemas.microsoft.com/office/drawing/2014/main" id="{EB8F6B20-4BB5-CF0C-8CFB-149AD1E17A52}"/>
              </a:ext>
            </a:extLst>
          </p:cNvPr>
          <p:cNvSpPr txBox="1"/>
          <p:nvPr/>
        </p:nvSpPr>
        <p:spPr>
          <a:xfrm>
            <a:off x="4896466" y="2176717"/>
            <a:ext cx="3670123" cy="3170099"/>
          </a:xfrm>
          <a:prstGeom prst="rect">
            <a:avLst/>
          </a:prstGeom>
          <a:solidFill>
            <a:schemeClr val="accent1">
              <a:lumMod val="20000"/>
              <a:lumOff val="80000"/>
            </a:schemeClr>
          </a:solidFill>
        </p:spPr>
        <p:txBody>
          <a:bodyPr wrap="square" rtlCol="0">
            <a:spAutoFit/>
          </a:bodyPr>
          <a:lstStyle/>
          <a:p>
            <a:r>
              <a:rPr lang="en-US" sz="2000" b="1" dirty="0"/>
              <a:t>Wake Bus Plan </a:t>
            </a:r>
          </a:p>
          <a:p>
            <a:endParaRPr lang="en-US" dirty="0"/>
          </a:p>
          <a:p>
            <a:r>
              <a:rPr lang="en-US" dirty="0"/>
              <a:t>Projects related to bus service and capital improvements.</a:t>
            </a:r>
          </a:p>
          <a:p>
            <a:endParaRPr lang="en-US" dirty="0"/>
          </a:p>
          <a:p>
            <a:r>
              <a:rPr lang="en-US" dirty="0"/>
              <a:t>Focus is on July 1 2024 through and June 30 2027 (FY25 – FY27).</a:t>
            </a:r>
          </a:p>
          <a:p>
            <a:endParaRPr lang="en-US" dirty="0"/>
          </a:p>
          <a:p>
            <a:r>
              <a:rPr lang="en-US" dirty="0"/>
              <a:t>Also includes projects scheduled between July 1, 2027 and June 30, 2030 (FY28 – FY30). </a:t>
            </a:r>
          </a:p>
        </p:txBody>
      </p:sp>
    </p:spTree>
    <p:extLst>
      <p:ext uri="{BB962C8B-B14F-4D97-AF65-F5344CB8AC3E}">
        <p14:creationId xmlns:p14="http://schemas.microsoft.com/office/powerpoint/2010/main" val="284838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910FED9-81CE-80B3-B86A-F8331DB0881E}"/>
              </a:ext>
            </a:extLst>
          </p:cNvPr>
          <p:cNvSpPr>
            <a:spLocks noGrp="1"/>
          </p:cNvSpPr>
          <p:nvPr>
            <p:ph type="title"/>
          </p:nvPr>
        </p:nvSpPr>
        <p:spPr>
          <a:xfrm>
            <a:off x="581028" y="3033415"/>
            <a:ext cx="4800600" cy="1332865"/>
          </a:xfrm>
        </p:spPr>
        <p:txBody>
          <a:bodyPr/>
          <a:lstStyle/>
          <a:p>
            <a:r>
              <a:rPr lang="en-US" dirty="0"/>
              <a:t>Wake Transit Work Plan </a:t>
            </a:r>
          </a:p>
        </p:txBody>
      </p:sp>
      <p:sp>
        <p:nvSpPr>
          <p:cNvPr id="18" name="Text Placeholder 17">
            <a:extLst>
              <a:ext uri="{FF2B5EF4-FFF2-40B4-BE49-F238E27FC236}">
                <a16:creationId xmlns:a16="http://schemas.microsoft.com/office/drawing/2014/main" id="{C895E19B-DB26-7391-CBB4-AF6714FAC70F}"/>
              </a:ext>
            </a:extLst>
          </p:cNvPr>
          <p:cNvSpPr>
            <a:spLocks noGrp="1"/>
          </p:cNvSpPr>
          <p:nvPr>
            <p:ph type="body" sz="quarter" idx="45"/>
          </p:nvPr>
        </p:nvSpPr>
        <p:spPr/>
        <p:txBody>
          <a:bodyPr/>
          <a:lstStyle/>
          <a:p>
            <a:r>
              <a:rPr lang="en-US" sz="9600" dirty="0"/>
              <a:t>2</a:t>
            </a:r>
          </a:p>
        </p:txBody>
      </p:sp>
      <p:sp>
        <p:nvSpPr>
          <p:cNvPr id="10" name="Slide Number Placeholder 9">
            <a:extLst>
              <a:ext uri="{FF2B5EF4-FFF2-40B4-BE49-F238E27FC236}">
                <a16:creationId xmlns:a16="http://schemas.microsoft.com/office/drawing/2014/main" id="{FC09BE1E-FE98-8317-635A-2621D6780D25}"/>
              </a:ext>
            </a:extLst>
          </p:cNvPr>
          <p:cNvSpPr>
            <a:spLocks noGrp="1"/>
          </p:cNvSpPr>
          <p:nvPr>
            <p:ph type="sldNum" sz="quarter" idx="4294967295"/>
          </p:nvPr>
        </p:nvSpPr>
        <p:spPr>
          <a:xfrm>
            <a:off x="8804275" y="6496050"/>
            <a:ext cx="339725" cy="365125"/>
          </a:xfrm>
        </p:spPr>
        <p:txBody>
          <a:bodyPr/>
          <a:lstStyle/>
          <a:p>
            <a:fld id="{C52A4042-46D4-4582-A3E5-9D790DCCF68C}" type="slidenum">
              <a:rPr lang="en-US" smtClean="0"/>
              <a:pPr/>
              <a:t>6</a:t>
            </a:fld>
            <a:endParaRPr lang="en-US">
              <a:solidFill>
                <a:schemeClr val="bg1">
                  <a:lumMod val="65000"/>
                </a:schemeClr>
              </a:solidFill>
            </a:endParaRPr>
          </a:p>
        </p:txBody>
      </p:sp>
    </p:spTree>
    <p:extLst>
      <p:ext uri="{BB962C8B-B14F-4D97-AF65-F5344CB8AC3E}">
        <p14:creationId xmlns:p14="http://schemas.microsoft.com/office/powerpoint/2010/main" val="342685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78F943-64D0-9054-F3CF-1DA8C6F14DD6}"/>
              </a:ext>
            </a:extLst>
          </p:cNvPr>
          <p:cNvSpPr>
            <a:spLocks noGrp="1"/>
          </p:cNvSpPr>
          <p:nvPr>
            <p:ph idx="1"/>
          </p:nvPr>
        </p:nvSpPr>
        <p:spPr/>
        <p:txBody>
          <a:bodyPr/>
          <a:lstStyle/>
          <a:p>
            <a:r>
              <a:rPr lang="en-US" dirty="0"/>
              <a:t>Overview of the Work Plan</a:t>
            </a:r>
          </a:p>
          <a:p>
            <a:pPr lvl="1"/>
            <a:r>
              <a:rPr lang="en-US" dirty="0"/>
              <a:t>What’s included</a:t>
            </a:r>
          </a:p>
          <a:p>
            <a:pPr lvl="1"/>
            <a:r>
              <a:rPr lang="en-US" dirty="0"/>
              <a:t>How to read it</a:t>
            </a:r>
          </a:p>
          <a:p>
            <a:r>
              <a:rPr lang="en-US" dirty="0"/>
              <a:t>Highlights of plan for FY 2024</a:t>
            </a:r>
          </a:p>
        </p:txBody>
      </p:sp>
      <p:sp>
        <p:nvSpPr>
          <p:cNvPr id="4" name="Title 3">
            <a:extLst>
              <a:ext uri="{FF2B5EF4-FFF2-40B4-BE49-F238E27FC236}">
                <a16:creationId xmlns:a16="http://schemas.microsoft.com/office/drawing/2014/main" id="{BF86DEA1-F5C8-62E8-AC23-E51C1DEA7B32}"/>
              </a:ext>
            </a:extLst>
          </p:cNvPr>
          <p:cNvSpPr>
            <a:spLocks noGrp="1"/>
          </p:cNvSpPr>
          <p:nvPr>
            <p:ph type="title"/>
          </p:nvPr>
        </p:nvSpPr>
        <p:spPr>
          <a:xfrm>
            <a:off x="342900" y="594364"/>
            <a:ext cx="8455914" cy="791179"/>
          </a:xfrm>
        </p:spPr>
        <p:txBody>
          <a:bodyPr/>
          <a:lstStyle/>
          <a:p>
            <a:r>
              <a:rPr lang="en-US" dirty="0"/>
              <a:t>Wake Transit Work Plan </a:t>
            </a:r>
          </a:p>
        </p:txBody>
      </p:sp>
      <p:sp>
        <p:nvSpPr>
          <p:cNvPr id="6" name="Text Placeholder 5">
            <a:extLst>
              <a:ext uri="{FF2B5EF4-FFF2-40B4-BE49-F238E27FC236}">
                <a16:creationId xmlns:a16="http://schemas.microsoft.com/office/drawing/2014/main" id="{3920C2F3-48FF-5405-7CE6-6D4232D8DC97}"/>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610AF23E-BC19-1180-A60E-4A47DF795732}"/>
              </a:ext>
            </a:extLst>
          </p:cNvPr>
          <p:cNvPicPr>
            <a:picLocks noChangeAspect="1"/>
          </p:cNvPicPr>
          <p:nvPr/>
        </p:nvPicPr>
        <p:blipFill>
          <a:blip r:embed="rId3"/>
          <a:stretch>
            <a:fillRect/>
          </a:stretch>
        </p:blipFill>
        <p:spPr>
          <a:xfrm>
            <a:off x="5112319" y="1528734"/>
            <a:ext cx="3525177" cy="4557921"/>
          </a:xfrm>
          <a:prstGeom prst="rect">
            <a:avLst/>
          </a:prstGeom>
          <a:ln>
            <a:solidFill>
              <a:schemeClr val="tx1"/>
            </a:solidFill>
          </a:ln>
        </p:spPr>
      </p:pic>
    </p:spTree>
    <p:extLst>
      <p:ext uri="{BB962C8B-B14F-4D97-AF65-F5344CB8AC3E}">
        <p14:creationId xmlns:p14="http://schemas.microsoft.com/office/powerpoint/2010/main" val="89431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786EE9-4578-677B-C4E5-F99F10670607}"/>
              </a:ext>
            </a:extLst>
          </p:cNvPr>
          <p:cNvSpPr>
            <a:spLocks noGrp="1"/>
          </p:cNvSpPr>
          <p:nvPr>
            <p:ph idx="1"/>
          </p:nvPr>
        </p:nvSpPr>
        <p:spPr/>
        <p:txBody>
          <a:bodyPr/>
          <a:lstStyle/>
          <a:p>
            <a:r>
              <a:rPr lang="en-US" dirty="0"/>
              <a:t>FY24 Operating Budget</a:t>
            </a:r>
          </a:p>
          <a:p>
            <a:r>
              <a:rPr lang="en-US" dirty="0"/>
              <a:t>FY24 Capital Budget</a:t>
            </a:r>
          </a:p>
          <a:p>
            <a:r>
              <a:rPr lang="en-US" dirty="0"/>
              <a:t>Financial Model Assumptions</a:t>
            </a:r>
          </a:p>
          <a:p>
            <a:endParaRPr lang="en-US" sz="2400" dirty="0"/>
          </a:p>
          <a:p>
            <a:r>
              <a:rPr lang="en-US" sz="2400" dirty="0"/>
              <a:t>Also includes</a:t>
            </a:r>
          </a:p>
          <a:p>
            <a:pPr lvl="1"/>
            <a:r>
              <a:rPr lang="en-US" dirty="0"/>
              <a:t>Multi-Year Operating Program </a:t>
            </a:r>
          </a:p>
          <a:p>
            <a:pPr lvl="1"/>
            <a:r>
              <a:rPr lang="en-US" dirty="0"/>
              <a:t>Capital Improvement Plan</a:t>
            </a:r>
          </a:p>
          <a:p>
            <a:endParaRPr lang="en-US" dirty="0"/>
          </a:p>
        </p:txBody>
      </p:sp>
      <p:sp>
        <p:nvSpPr>
          <p:cNvPr id="4" name="Title 3">
            <a:extLst>
              <a:ext uri="{FF2B5EF4-FFF2-40B4-BE49-F238E27FC236}">
                <a16:creationId xmlns:a16="http://schemas.microsoft.com/office/drawing/2014/main" id="{C467FF46-2F92-29CB-D7E9-021DCD52B6D3}"/>
              </a:ext>
            </a:extLst>
          </p:cNvPr>
          <p:cNvSpPr>
            <a:spLocks noGrp="1"/>
          </p:cNvSpPr>
          <p:nvPr>
            <p:ph type="title"/>
          </p:nvPr>
        </p:nvSpPr>
        <p:spPr>
          <a:xfrm>
            <a:off x="342899" y="594365"/>
            <a:ext cx="8673281" cy="791179"/>
          </a:xfrm>
        </p:spPr>
        <p:txBody>
          <a:bodyPr/>
          <a:lstStyle/>
          <a:p>
            <a:r>
              <a:rPr lang="en-US" sz="4400" b="1" dirty="0">
                <a:solidFill>
                  <a:srgbClr val="00B050"/>
                </a:solidFill>
              </a:rPr>
              <a:t>Transit Work Plan: Elements</a:t>
            </a:r>
            <a:endParaRPr lang="en-US" dirty="0"/>
          </a:p>
        </p:txBody>
      </p:sp>
      <p:sp>
        <p:nvSpPr>
          <p:cNvPr id="6" name="Text Placeholder 5">
            <a:extLst>
              <a:ext uri="{FF2B5EF4-FFF2-40B4-BE49-F238E27FC236}">
                <a16:creationId xmlns:a16="http://schemas.microsoft.com/office/drawing/2014/main" id="{65888FA4-C6E5-53D5-167E-FDB8853FD17C}"/>
              </a:ext>
            </a:extLst>
          </p:cNvPr>
          <p:cNvSpPr>
            <a:spLocks noGrp="1"/>
          </p:cNvSpPr>
          <p:nvPr>
            <p:ph type="body" sz="quarter" idx="10"/>
          </p:nvPr>
        </p:nvSpPr>
        <p:spPr>
          <a:xfrm>
            <a:off x="445771" y="3"/>
            <a:ext cx="2101537" cy="431913"/>
          </a:xfrm>
        </p:spPr>
        <p:txBody>
          <a:bodyPr/>
          <a:lstStyle/>
          <a:p>
            <a:r>
              <a:rPr lang="en-US" dirty="0"/>
              <a:t>Wake Transit Work Plan</a:t>
            </a:r>
          </a:p>
        </p:txBody>
      </p:sp>
      <p:pic>
        <p:nvPicPr>
          <p:cNvPr id="7" name="Picture 6">
            <a:extLst>
              <a:ext uri="{FF2B5EF4-FFF2-40B4-BE49-F238E27FC236}">
                <a16:creationId xmlns:a16="http://schemas.microsoft.com/office/drawing/2014/main" id="{7675EB8D-6D3F-D7A6-AC17-6B94B53F36F0}"/>
              </a:ext>
            </a:extLst>
          </p:cNvPr>
          <p:cNvPicPr>
            <a:picLocks noChangeAspect="1"/>
          </p:cNvPicPr>
          <p:nvPr/>
        </p:nvPicPr>
        <p:blipFill>
          <a:blip r:embed="rId2"/>
          <a:stretch>
            <a:fillRect/>
          </a:stretch>
        </p:blipFill>
        <p:spPr>
          <a:xfrm>
            <a:off x="5112319" y="1528734"/>
            <a:ext cx="3525177" cy="4557921"/>
          </a:xfrm>
          <a:prstGeom prst="rect">
            <a:avLst/>
          </a:prstGeom>
          <a:ln>
            <a:solidFill>
              <a:schemeClr val="tx1"/>
            </a:solidFill>
          </a:ln>
        </p:spPr>
      </p:pic>
    </p:spTree>
    <p:extLst>
      <p:ext uri="{BB962C8B-B14F-4D97-AF65-F5344CB8AC3E}">
        <p14:creationId xmlns:p14="http://schemas.microsoft.com/office/powerpoint/2010/main" val="147854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786EE9-4578-677B-C4E5-F99F10670607}"/>
              </a:ext>
            </a:extLst>
          </p:cNvPr>
          <p:cNvSpPr>
            <a:spLocks noGrp="1"/>
          </p:cNvSpPr>
          <p:nvPr>
            <p:ph idx="1"/>
          </p:nvPr>
        </p:nvSpPr>
        <p:spPr>
          <a:xfrm>
            <a:off x="342898" y="1788661"/>
            <a:ext cx="3983295" cy="4878101"/>
          </a:xfrm>
        </p:spPr>
        <p:txBody>
          <a:bodyPr/>
          <a:lstStyle/>
          <a:p>
            <a:pPr marL="0" indent="0">
              <a:buNone/>
            </a:pPr>
            <a:r>
              <a:rPr lang="en-US" b="1" dirty="0"/>
              <a:t>Shows the available funding and how funds will be spent. </a:t>
            </a:r>
          </a:p>
          <a:p>
            <a:r>
              <a:rPr lang="en-US" dirty="0"/>
              <a:t>Funds (or revenues) by source</a:t>
            </a:r>
          </a:p>
          <a:p>
            <a:endParaRPr lang="en-US" dirty="0"/>
          </a:p>
          <a:p>
            <a:r>
              <a:rPr lang="en-US" dirty="0"/>
              <a:t>Expenditures or spending plan </a:t>
            </a:r>
          </a:p>
          <a:p>
            <a:pPr lvl="1"/>
            <a:endParaRPr lang="en-US" dirty="0"/>
          </a:p>
          <a:p>
            <a:endParaRPr lang="en-US" sz="2400" dirty="0"/>
          </a:p>
          <a:p>
            <a:endParaRPr lang="en-US" dirty="0"/>
          </a:p>
        </p:txBody>
      </p:sp>
      <p:sp>
        <p:nvSpPr>
          <p:cNvPr id="4" name="Title 3">
            <a:extLst>
              <a:ext uri="{FF2B5EF4-FFF2-40B4-BE49-F238E27FC236}">
                <a16:creationId xmlns:a16="http://schemas.microsoft.com/office/drawing/2014/main" id="{C467FF46-2F92-29CB-D7E9-021DCD52B6D3}"/>
              </a:ext>
            </a:extLst>
          </p:cNvPr>
          <p:cNvSpPr>
            <a:spLocks noGrp="1"/>
          </p:cNvSpPr>
          <p:nvPr>
            <p:ph type="title"/>
          </p:nvPr>
        </p:nvSpPr>
        <p:spPr>
          <a:xfrm>
            <a:off x="342899" y="594365"/>
            <a:ext cx="8673281" cy="791179"/>
          </a:xfrm>
        </p:spPr>
        <p:txBody>
          <a:bodyPr/>
          <a:lstStyle/>
          <a:p>
            <a:r>
              <a:rPr lang="en-US" sz="4400" b="1" dirty="0">
                <a:solidFill>
                  <a:srgbClr val="00B050"/>
                </a:solidFill>
              </a:rPr>
              <a:t>Transit Work Plan: Highlights</a:t>
            </a:r>
            <a:endParaRPr lang="en-US" dirty="0"/>
          </a:p>
        </p:txBody>
      </p:sp>
      <p:sp>
        <p:nvSpPr>
          <p:cNvPr id="6" name="Text Placeholder 5">
            <a:extLst>
              <a:ext uri="{FF2B5EF4-FFF2-40B4-BE49-F238E27FC236}">
                <a16:creationId xmlns:a16="http://schemas.microsoft.com/office/drawing/2014/main" id="{65888FA4-C6E5-53D5-167E-FDB8853FD17C}"/>
              </a:ext>
            </a:extLst>
          </p:cNvPr>
          <p:cNvSpPr>
            <a:spLocks noGrp="1"/>
          </p:cNvSpPr>
          <p:nvPr>
            <p:ph type="body" sz="quarter" idx="10"/>
          </p:nvPr>
        </p:nvSpPr>
        <p:spPr>
          <a:xfrm>
            <a:off x="445771" y="3"/>
            <a:ext cx="2101537" cy="431913"/>
          </a:xfrm>
        </p:spPr>
        <p:txBody>
          <a:bodyPr/>
          <a:lstStyle/>
          <a:p>
            <a:r>
              <a:rPr lang="en-US" dirty="0"/>
              <a:t>Wake Transit Work Plan</a:t>
            </a:r>
          </a:p>
        </p:txBody>
      </p:sp>
      <p:pic>
        <p:nvPicPr>
          <p:cNvPr id="2" name="Picture 1">
            <a:extLst>
              <a:ext uri="{FF2B5EF4-FFF2-40B4-BE49-F238E27FC236}">
                <a16:creationId xmlns:a16="http://schemas.microsoft.com/office/drawing/2014/main" id="{1356ECAB-4F70-E047-FF5C-BD3C9084F55A}"/>
              </a:ext>
            </a:extLst>
          </p:cNvPr>
          <p:cNvPicPr>
            <a:picLocks noChangeAspect="1"/>
          </p:cNvPicPr>
          <p:nvPr/>
        </p:nvPicPr>
        <p:blipFill rotWithShape="1">
          <a:blip r:embed="rId3"/>
          <a:srcRect t="2" b="24477"/>
          <a:stretch/>
        </p:blipFill>
        <p:spPr>
          <a:xfrm>
            <a:off x="4193997" y="2412094"/>
            <a:ext cx="4822183" cy="4102553"/>
          </a:xfrm>
          <a:prstGeom prst="rect">
            <a:avLst/>
          </a:prstGeom>
        </p:spPr>
      </p:pic>
      <p:cxnSp>
        <p:nvCxnSpPr>
          <p:cNvPr id="8" name="Straight Arrow Connector 7">
            <a:extLst>
              <a:ext uri="{FF2B5EF4-FFF2-40B4-BE49-F238E27FC236}">
                <a16:creationId xmlns:a16="http://schemas.microsoft.com/office/drawing/2014/main" id="{3FB7209C-D770-F8FE-8FE0-EBE2A8E8B431}"/>
              </a:ext>
            </a:extLst>
          </p:cNvPr>
          <p:cNvCxnSpPr>
            <a:cxnSpLocks/>
          </p:cNvCxnSpPr>
          <p:nvPr/>
        </p:nvCxnSpPr>
        <p:spPr>
          <a:xfrm>
            <a:off x="3873910" y="3054535"/>
            <a:ext cx="81546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D31963D-FF56-C3C1-BD7C-972CC25AC936}"/>
              </a:ext>
            </a:extLst>
          </p:cNvPr>
          <p:cNvCxnSpPr>
            <a:cxnSpLocks/>
          </p:cNvCxnSpPr>
          <p:nvPr/>
        </p:nvCxnSpPr>
        <p:spPr>
          <a:xfrm>
            <a:off x="3873910" y="4591190"/>
            <a:ext cx="81546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206570"/>
      </p:ext>
    </p:extLst>
  </p:cSld>
  <p:clrMapOvr>
    <a:masterClrMapping/>
  </p:clrMapOvr>
</p:sld>
</file>

<file path=ppt/theme/theme1.xml><?xml version="1.0" encoding="utf-8"?>
<a:theme xmlns:a="http://schemas.openxmlformats.org/drawingml/2006/main" name="Master Slide">
  <a:themeElements>
    <a:clrScheme name="Custom 1">
      <a:dk1>
        <a:srgbClr val="555555"/>
      </a:dk1>
      <a:lt1>
        <a:sysClr val="window" lastClr="FFFFFF"/>
      </a:lt1>
      <a:dk2>
        <a:srgbClr val="555555"/>
      </a:dk2>
      <a:lt2>
        <a:srgbClr val="D7F0D9"/>
      </a:lt2>
      <a:accent1>
        <a:srgbClr val="41AF4A"/>
      </a:accent1>
      <a:accent2>
        <a:srgbClr val="F1A71F"/>
      </a:accent2>
      <a:accent3>
        <a:srgbClr val="555555"/>
      </a:accent3>
      <a:accent4>
        <a:srgbClr val="9B9DCB"/>
      </a:accent4>
      <a:accent5>
        <a:srgbClr val="FCC980"/>
      </a:accent5>
      <a:accent6>
        <a:srgbClr val="999999"/>
      </a:accent6>
      <a:hlink>
        <a:srgbClr val="41AF4A"/>
      </a:hlink>
      <a:folHlink>
        <a:srgbClr val="999999"/>
      </a:folHlink>
    </a:clrScheme>
    <a:fontScheme name="NN Fonts 2021 - PP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99D061B-97B3-4F7C-A562-A08D0C32B63D}" vid="{DAC2E706-B347-405F-BF8F-B8F6C2E0E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0740a17-6592-4f77-a860-8d58825e95f0" xsi:nil="true"/>
    <lcf76f155ced4ddcb4097134ff3c332f xmlns="f6ee8f7c-25e1-4f81-8f27-1f2d1a7445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3CAB4877DD21449BE4461A667FFF7D" ma:contentTypeVersion="15" ma:contentTypeDescription="Create a new document." ma:contentTypeScope="" ma:versionID="d965c0390b4443f6428910f557bea558">
  <xsd:schema xmlns:xsd="http://www.w3.org/2001/XMLSchema" xmlns:xs="http://www.w3.org/2001/XMLSchema" xmlns:p="http://schemas.microsoft.com/office/2006/metadata/properties" xmlns:ns2="f6ee8f7c-25e1-4f81-8f27-1f2d1a744580" xmlns:ns3="b0740a17-6592-4f77-a860-8d58825e95f0" targetNamespace="http://schemas.microsoft.com/office/2006/metadata/properties" ma:root="true" ma:fieldsID="f71d68dbdecd98d786cbb3b7f86980f0" ns2:_="" ns3:_="">
    <xsd:import namespace="f6ee8f7c-25e1-4f81-8f27-1f2d1a744580"/>
    <xsd:import namespace="b0740a17-6592-4f77-a860-8d58825e95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ee8f7c-25e1-4f81-8f27-1f2d1a744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25c9f89-7c4d-4bde-82fe-985a4f0c2f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740a17-6592-4f77-a860-8d58825e95f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6d3bbf3-e677-4186-be64-18dec9c87470}" ma:internalName="TaxCatchAll" ma:showField="CatchAllData" ma:web="b0740a17-6592-4f77-a860-8d58825e95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41E78-307C-45A6-BFD8-42DB926AADFF}">
  <ds:schemaRefs>
    <ds:schemaRef ds:uri="http://schemas.microsoft.com/sharepoint/v3/contenttype/forms"/>
  </ds:schemaRefs>
</ds:datastoreItem>
</file>

<file path=customXml/itemProps2.xml><?xml version="1.0" encoding="utf-8"?>
<ds:datastoreItem xmlns:ds="http://schemas.openxmlformats.org/officeDocument/2006/customXml" ds:itemID="{E6437136-5D70-4F8F-9FA1-45AABB68F626}">
  <ds:schemaRefs>
    <ds:schemaRef ds:uri="http://purl.org/dc/terms/"/>
    <ds:schemaRef ds:uri="http://schemas.microsoft.com/office/infopath/2007/PartnerControls"/>
    <ds:schemaRef ds:uri="f6ee8f7c-25e1-4f81-8f27-1f2d1a744580"/>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b0740a17-6592-4f77-a860-8d58825e95f0"/>
    <ds:schemaRef ds:uri="http://schemas.microsoft.com/office/2006/metadata/properties"/>
  </ds:schemaRefs>
</ds:datastoreItem>
</file>

<file path=customXml/itemProps3.xml><?xml version="1.0" encoding="utf-8"?>
<ds:datastoreItem xmlns:ds="http://schemas.openxmlformats.org/officeDocument/2006/customXml" ds:itemID="{93D54997-9F17-4C72-ACD7-E7DE293C8780}">
  <ds:schemaRefs>
    <ds:schemaRef ds:uri="b0740a17-6592-4f77-a860-8d58825e95f0"/>
    <ds:schemaRef ds:uri="f6ee8f7c-25e1-4f81-8f27-1f2d1a7445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PPT Template</Template>
  <TotalTime>577</TotalTime>
  <Words>2787</Words>
  <Application>Microsoft Office PowerPoint</Application>
  <PresentationFormat>On-screen Show (4:3)</PresentationFormat>
  <Paragraphs>310</Paragraphs>
  <Slides>28</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Gotham Book</vt:lpstr>
      <vt:lpstr>Times New Roman</vt:lpstr>
      <vt:lpstr>Tw Cen MT</vt:lpstr>
      <vt:lpstr>Wingdings</vt:lpstr>
      <vt:lpstr>Master Slide</vt:lpstr>
      <vt:lpstr>PowerPoint Presentation</vt:lpstr>
      <vt:lpstr>Agenda</vt:lpstr>
      <vt:lpstr>Overview</vt:lpstr>
      <vt:lpstr>Wake Transit Plan </vt:lpstr>
      <vt:lpstr>Wake Transit Plan </vt:lpstr>
      <vt:lpstr>Wake Transit Work Plan </vt:lpstr>
      <vt:lpstr>Wake Transit Work Plan </vt:lpstr>
      <vt:lpstr>Transit Work Plan: Elements</vt:lpstr>
      <vt:lpstr>Transit Work Plan: Highlights</vt:lpstr>
      <vt:lpstr>Transit Work Plan: Project Summaries</vt:lpstr>
      <vt:lpstr>Transit Work Plan: Projects</vt:lpstr>
      <vt:lpstr>Operating Program Highlights </vt:lpstr>
      <vt:lpstr>Capital Program Highlights </vt:lpstr>
      <vt:lpstr>Wake Bus Plan </vt:lpstr>
      <vt:lpstr>Wake Bus Plan </vt:lpstr>
      <vt:lpstr>What is the Wake Bus Plan? </vt:lpstr>
      <vt:lpstr>Creating the Draft Wake Bus Plan</vt:lpstr>
      <vt:lpstr>Creating the Draft Wake Bus Plan</vt:lpstr>
      <vt:lpstr>Where are we in the process?</vt:lpstr>
      <vt:lpstr>Invest in Frequency</vt:lpstr>
      <vt:lpstr>All-Day Service </vt:lpstr>
      <vt:lpstr>New Service Models</vt:lpstr>
      <vt:lpstr>Bus Service Investments</vt:lpstr>
      <vt:lpstr>Capital Project Investments </vt:lpstr>
      <vt:lpstr>Goal: Expand Access to All-Day Bus Service</vt:lpstr>
      <vt:lpstr>Goal: Expand Access to Frequent Bus Service</vt:lpstr>
      <vt:lpstr>Thank You!</vt:lpstr>
      <vt:lpstr>Transit Plans, Bus Plans, and Prioritization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Yanisa Techagumthorn</dc:creator>
  <cp:lastModifiedBy>Jennifer Green</cp:lastModifiedBy>
  <cp:revision>36</cp:revision>
  <dcterms:created xsi:type="dcterms:W3CDTF">2022-05-31T13:28:28Z</dcterms:created>
  <dcterms:modified xsi:type="dcterms:W3CDTF">2023-02-24T20:45:12Z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0x010100353CAB4877DD21449BE4461A667FFF7D</vt:lpwstr>
  </property>
  <property fmtid="{D5CDD505-2E9C-101B-9397-08002B2CF9AE}" pid="3" name="MediaServiceImageTags">
    <vt:lpwstr/>
  </property>
</Properties>
</file>